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7" r:id="rId2"/>
    <p:sldId id="260" r:id="rId3"/>
    <p:sldId id="261" r:id="rId4"/>
    <p:sldId id="263" r:id="rId5"/>
    <p:sldId id="265" r:id="rId6"/>
    <p:sldId id="262" r:id="rId7"/>
    <p:sldId id="276" r:id="rId8"/>
    <p:sldId id="278" r:id="rId9"/>
    <p:sldId id="277" r:id="rId10"/>
    <p:sldId id="279" r:id="rId11"/>
    <p:sldId id="280" r:id="rId12"/>
    <p:sldId id="281" r:id="rId13"/>
    <p:sldId id="282" r:id="rId14"/>
    <p:sldId id="283" r:id="rId15"/>
    <p:sldId id="285" r:id="rId16"/>
    <p:sldId id="286" r:id="rId17"/>
  </p:sldIdLst>
  <p:sldSz cx="12192000" cy="6858000"/>
  <p:notesSz cx="6858000" cy="9144000"/>
  <p:embeddedFontLst>
    <p:embeddedFont>
      <p:font typeface="Arial Black" panose="020B0A04020102020204" pitchFamily="34" charset="0"/>
      <p:regular r:id="rId19"/>
      <p:bold r:id="rId20"/>
    </p:embeddedFont>
    <p:embeddedFont>
      <p:font typeface="Calibri" panose="020F0502020204030204" pitchFamily="34" charset="0"/>
      <p:regular r:id="rId21"/>
      <p:bold r:id="rId22"/>
      <p:italic r:id="rId23"/>
      <p:boldItalic r:id="rId24"/>
    </p:embeddedFont>
  </p:embeddedFontLst>
  <p:custDataLst>
    <p:tags r:id="rId2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158">
          <p15:clr>
            <a:srgbClr val="A4A3A4"/>
          </p15:clr>
        </p15:guide>
        <p15:guide id="2" orient="horz" pos="1434">
          <p15:clr>
            <a:srgbClr val="A4A3A4"/>
          </p15:clr>
        </p15:guide>
        <p15:guide id="3" pos="6108">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iZ0jZ/7mPqh/l80/LD2W1RsEJgH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42C81B-3708-46A8-AA32-A8FBD06A540F}" v="395" dt="2024-01-30T17:57:06.9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153" autoAdjust="0"/>
  </p:normalViewPr>
  <p:slideViewPr>
    <p:cSldViewPr snapToGrid="0">
      <p:cViewPr varScale="1">
        <p:scale>
          <a:sx n="56" d="100"/>
          <a:sy n="56" d="100"/>
        </p:scale>
        <p:origin x="1890" y="66"/>
      </p:cViewPr>
      <p:guideLst>
        <p:guide pos="4158"/>
        <p:guide orient="horz" pos="1434"/>
        <p:guide pos="610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1.fntdata"/><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ah price" userId="85c5fc2ea6bee302" providerId="LiveId" clId="{AB42C81B-3708-46A8-AA32-A8FBD06A540F}"/>
    <pc:docChg chg="undo custSel addSld delSld modSld sldOrd replTag delTag">
      <pc:chgData name="noah price" userId="85c5fc2ea6bee302" providerId="LiveId" clId="{AB42C81B-3708-46A8-AA32-A8FBD06A540F}" dt="2024-01-30T18:02:42.030" v="1569"/>
      <pc:docMkLst>
        <pc:docMk/>
      </pc:docMkLst>
      <pc:sldChg chg="del replTag delTag modNotesTx">
        <pc:chgData name="noah price" userId="85c5fc2ea6bee302" providerId="LiveId" clId="{AB42C81B-3708-46A8-AA32-A8FBD06A540F}" dt="2024-01-30T17:54:58.782" v="1438" actId="47"/>
        <pc:sldMkLst>
          <pc:docMk/>
          <pc:sldMk cId="0" sldId="256"/>
        </pc:sldMkLst>
      </pc:sldChg>
      <pc:sldChg chg="replTag delTag">
        <pc:chgData name="noah price" userId="85c5fc2ea6bee302" providerId="LiveId" clId="{AB42C81B-3708-46A8-AA32-A8FBD06A540F}" dt="2024-01-30T17:54:58.786" v="1440"/>
        <pc:sldMkLst>
          <pc:docMk/>
          <pc:sldMk cId="0" sldId="257"/>
        </pc:sldMkLst>
      </pc:sldChg>
      <pc:sldChg chg="del replTag">
        <pc:chgData name="noah price" userId="85c5fc2ea6bee302" providerId="LiveId" clId="{AB42C81B-3708-46A8-AA32-A8FBD06A540F}" dt="2024-01-30T15:06:47.108" v="1" actId="47"/>
        <pc:sldMkLst>
          <pc:docMk/>
          <pc:sldMk cId="0" sldId="258"/>
        </pc:sldMkLst>
      </pc:sldChg>
      <pc:sldChg chg="addSp delSp modSp mod delAnim modAnim replTag delTag">
        <pc:chgData name="noah price" userId="85c5fc2ea6bee302" providerId="LiveId" clId="{AB42C81B-3708-46A8-AA32-A8FBD06A540F}" dt="2024-01-30T17:55:01.351" v="1444"/>
        <pc:sldMkLst>
          <pc:docMk/>
          <pc:sldMk cId="0" sldId="259"/>
        </pc:sldMkLst>
        <pc:picChg chg="add mod">
          <ac:chgData name="noah price" userId="85c5fc2ea6bee302" providerId="LiveId" clId="{AB42C81B-3708-46A8-AA32-A8FBD06A540F}" dt="2024-01-30T15:08:59.577" v="8"/>
          <ac:picMkLst>
            <pc:docMk/>
            <pc:sldMk cId="0" sldId="259"/>
            <ac:picMk id="2" creationId="{B7472294-91F0-9A3C-0425-34E94FB70FF6}"/>
          </ac:picMkLst>
        </pc:picChg>
        <pc:picChg chg="del">
          <ac:chgData name="noah price" userId="85c5fc2ea6bee302" providerId="LiveId" clId="{AB42C81B-3708-46A8-AA32-A8FBD06A540F}" dt="2024-01-30T15:06:50.255" v="7" actId="478"/>
          <ac:picMkLst>
            <pc:docMk/>
            <pc:sldMk cId="0" sldId="259"/>
            <ac:picMk id="96" creationId="{00000000-0000-0000-0000-000000000000}"/>
          </ac:picMkLst>
        </pc:picChg>
      </pc:sldChg>
      <pc:sldChg chg="replTag delTag">
        <pc:chgData name="noah price" userId="85c5fc2ea6bee302" providerId="LiveId" clId="{AB42C81B-3708-46A8-AA32-A8FBD06A540F}" dt="2024-01-30T17:55:02.326" v="1446"/>
        <pc:sldMkLst>
          <pc:docMk/>
          <pc:sldMk cId="0" sldId="260"/>
        </pc:sldMkLst>
      </pc:sldChg>
      <pc:sldChg chg="replTag delTag">
        <pc:chgData name="noah price" userId="85c5fc2ea6bee302" providerId="LiveId" clId="{AB42C81B-3708-46A8-AA32-A8FBD06A540F}" dt="2024-01-30T17:55:03.407" v="1448"/>
        <pc:sldMkLst>
          <pc:docMk/>
          <pc:sldMk cId="0" sldId="261"/>
        </pc:sldMkLst>
      </pc:sldChg>
      <pc:sldChg chg="addSp delSp modSp mod delAnim modAnim replTag delTag">
        <pc:chgData name="noah price" userId="85c5fc2ea6bee302" providerId="LiveId" clId="{AB42C81B-3708-46A8-AA32-A8FBD06A540F}" dt="2024-01-30T17:55:06.549" v="1452"/>
        <pc:sldMkLst>
          <pc:docMk/>
          <pc:sldMk cId="0" sldId="262"/>
        </pc:sldMkLst>
        <pc:spChg chg="add mod">
          <ac:chgData name="noah price" userId="85c5fc2ea6bee302" providerId="LiveId" clId="{AB42C81B-3708-46A8-AA32-A8FBD06A540F}" dt="2024-01-30T16:09:44.575" v="698" actId="14100"/>
          <ac:spMkLst>
            <pc:docMk/>
            <pc:sldMk cId="0" sldId="262"/>
            <ac:spMk id="3" creationId="{46ACF06D-31A7-208C-9F23-7C738D81FDB6}"/>
          </ac:spMkLst>
        </pc:spChg>
        <pc:spChg chg="add mod ord">
          <ac:chgData name="noah price" userId="85c5fc2ea6bee302" providerId="LiveId" clId="{AB42C81B-3708-46A8-AA32-A8FBD06A540F}" dt="2024-01-30T16:25:30.790" v="782" actId="20577"/>
          <ac:spMkLst>
            <pc:docMk/>
            <pc:sldMk cId="0" sldId="262"/>
            <ac:spMk id="8" creationId="{A24BF85E-59DC-8E05-38E6-70BD92CA8DB2}"/>
          </ac:spMkLst>
        </pc:spChg>
        <pc:spChg chg="mod">
          <ac:chgData name="noah price" userId="85c5fc2ea6bee302" providerId="LiveId" clId="{AB42C81B-3708-46A8-AA32-A8FBD06A540F}" dt="2024-01-30T16:06:33.830" v="601" actId="1036"/>
          <ac:spMkLst>
            <pc:docMk/>
            <pc:sldMk cId="0" sldId="262"/>
            <ac:spMk id="123" creationId="{00000000-0000-0000-0000-000000000000}"/>
          </ac:spMkLst>
        </pc:spChg>
        <pc:picChg chg="add del mod">
          <ac:chgData name="noah price" userId="85c5fc2ea6bee302" providerId="LiveId" clId="{AB42C81B-3708-46A8-AA32-A8FBD06A540F}" dt="2024-01-30T15:54:26.208" v="471" actId="478"/>
          <ac:picMkLst>
            <pc:docMk/>
            <pc:sldMk cId="0" sldId="262"/>
            <ac:picMk id="2" creationId="{758104D3-53E8-85B1-7103-8D316769FF05}"/>
          </ac:picMkLst>
        </pc:picChg>
        <pc:picChg chg="add del mod">
          <ac:chgData name="noah price" userId="85c5fc2ea6bee302" providerId="LiveId" clId="{AB42C81B-3708-46A8-AA32-A8FBD06A540F}" dt="2024-01-30T15:54:25.483" v="470" actId="478"/>
          <ac:picMkLst>
            <pc:docMk/>
            <pc:sldMk cId="0" sldId="262"/>
            <ac:picMk id="4" creationId="{056D5F99-6450-7364-E3BC-3F55090FB273}"/>
          </ac:picMkLst>
        </pc:picChg>
        <pc:picChg chg="add del mod">
          <ac:chgData name="noah price" userId="85c5fc2ea6bee302" providerId="LiveId" clId="{AB42C81B-3708-46A8-AA32-A8FBD06A540F}" dt="2024-01-30T15:54:24.682" v="469" actId="478"/>
          <ac:picMkLst>
            <pc:docMk/>
            <pc:sldMk cId="0" sldId="262"/>
            <ac:picMk id="5" creationId="{500CE108-6F33-8B87-72E2-1756DF081456}"/>
          </ac:picMkLst>
        </pc:picChg>
        <pc:picChg chg="add del mod">
          <ac:chgData name="noah price" userId="85c5fc2ea6bee302" providerId="LiveId" clId="{AB42C81B-3708-46A8-AA32-A8FBD06A540F}" dt="2024-01-30T15:59:07.085" v="503" actId="478"/>
          <ac:picMkLst>
            <pc:docMk/>
            <pc:sldMk cId="0" sldId="262"/>
            <ac:picMk id="6" creationId="{CADB0768-500E-39D6-9838-3DE75065DC88}"/>
          </ac:picMkLst>
        </pc:picChg>
        <pc:picChg chg="add mod">
          <ac:chgData name="noah price" userId="85c5fc2ea6bee302" providerId="LiveId" clId="{AB42C81B-3708-46A8-AA32-A8FBD06A540F}" dt="2024-01-30T16:00:17.021" v="530" actId="1036"/>
          <ac:picMkLst>
            <pc:docMk/>
            <pc:sldMk cId="0" sldId="262"/>
            <ac:picMk id="7" creationId="{D6FDC866-5B54-2073-7904-842B4E8EBCE3}"/>
          </ac:picMkLst>
        </pc:picChg>
        <pc:picChg chg="del">
          <ac:chgData name="noah price" userId="85c5fc2ea6bee302" providerId="LiveId" clId="{AB42C81B-3708-46A8-AA32-A8FBD06A540F}" dt="2024-01-30T15:19:54.854" v="144" actId="478"/>
          <ac:picMkLst>
            <pc:docMk/>
            <pc:sldMk cId="0" sldId="262"/>
            <ac:picMk id="124" creationId="{00000000-0000-0000-0000-000000000000}"/>
          </ac:picMkLst>
        </pc:picChg>
      </pc:sldChg>
      <pc:sldChg chg="ord replTag delTag">
        <pc:chgData name="noah price" userId="85c5fc2ea6bee302" providerId="LiveId" clId="{AB42C81B-3708-46A8-AA32-A8FBD06A540F}" dt="2024-01-30T18:02:42.028" v="1567"/>
        <pc:sldMkLst>
          <pc:docMk/>
          <pc:sldMk cId="0" sldId="263"/>
        </pc:sldMkLst>
      </pc:sldChg>
      <pc:sldChg chg="del replTag delTag">
        <pc:chgData name="noah price" userId="85c5fc2ea6bee302" providerId="LiveId" clId="{AB42C81B-3708-46A8-AA32-A8FBD06A540F}" dt="2024-01-30T17:55:17.187" v="1459" actId="47"/>
        <pc:sldMkLst>
          <pc:docMk/>
          <pc:sldMk cId="0" sldId="264"/>
        </pc:sldMkLst>
      </pc:sldChg>
      <pc:sldChg chg="ord replTag delTag">
        <pc:chgData name="noah price" userId="85c5fc2ea6bee302" providerId="LiveId" clId="{AB42C81B-3708-46A8-AA32-A8FBD06A540F}" dt="2024-01-30T17:58:07.548" v="1549"/>
        <pc:sldMkLst>
          <pc:docMk/>
          <pc:sldMk cId="0" sldId="265"/>
        </pc:sldMkLst>
      </pc:sldChg>
      <pc:sldChg chg="addSp delSp modSp del mod delAnim modAnim replTag delTag">
        <pc:chgData name="noah price" userId="85c5fc2ea6bee302" providerId="LiveId" clId="{AB42C81B-3708-46A8-AA32-A8FBD06A540F}" dt="2024-01-30T17:55:38.671" v="1513" actId="47"/>
        <pc:sldMkLst>
          <pc:docMk/>
          <pc:sldMk cId="0" sldId="266"/>
        </pc:sldMkLst>
        <pc:picChg chg="add mod">
          <ac:chgData name="noah price" userId="85c5fc2ea6bee302" providerId="LiveId" clId="{AB42C81B-3708-46A8-AA32-A8FBD06A540F}" dt="2024-01-30T15:10:47.805" v="27"/>
          <ac:picMkLst>
            <pc:docMk/>
            <pc:sldMk cId="0" sldId="266"/>
            <ac:picMk id="2" creationId="{9AFEB9BB-87D1-74B0-D1F6-2D2619E50B7E}"/>
          </ac:picMkLst>
        </pc:picChg>
        <pc:picChg chg="del">
          <ac:chgData name="noah price" userId="85c5fc2ea6bee302" providerId="LiveId" clId="{AB42C81B-3708-46A8-AA32-A8FBD06A540F}" dt="2024-01-30T15:10:30.048" v="26" actId="478"/>
          <ac:picMkLst>
            <pc:docMk/>
            <pc:sldMk cId="0" sldId="266"/>
            <ac:picMk id="223" creationId="{00000000-0000-0000-0000-000000000000}"/>
          </ac:picMkLst>
        </pc:picChg>
      </pc:sldChg>
      <pc:sldChg chg="addSp delSp modSp del mod delAnim modAnim replTag delTag">
        <pc:chgData name="noah price" userId="85c5fc2ea6bee302" providerId="LiveId" clId="{AB42C81B-3708-46A8-AA32-A8FBD06A540F}" dt="2024-01-30T17:55:37.518" v="1508" actId="47"/>
        <pc:sldMkLst>
          <pc:docMk/>
          <pc:sldMk cId="0" sldId="267"/>
        </pc:sldMkLst>
        <pc:picChg chg="add mod">
          <ac:chgData name="noah price" userId="85c5fc2ea6bee302" providerId="LiveId" clId="{AB42C81B-3708-46A8-AA32-A8FBD06A540F}" dt="2024-01-30T15:13:17.509" v="35"/>
          <ac:picMkLst>
            <pc:docMk/>
            <pc:sldMk cId="0" sldId="267"/>
            <ac:picMk id="2" creationId="{77780446-E962-7B20-D17E-63B6E3A5F5FA}"/>
          </ac:picMkLst>
        </pc:picChg>
        <pc:picChg chg="del">
          <ac:chgData name="noah price" userId="85c5fc2ea6bee302" providerId="LiveId" clId="{AB42C81B-3708-46A8-AA32-A8FBD06A540F}" dt="2024-01-30T15:13:04.537" v="34" actId="478"/>
          <ac:picMkLst>
            <pc:docMk/>
            <pc:sldMk cId="0" sldId="267"/>
            <ac:picMk id="229" creationId="{00000000-0000-0000-0000-000000000000}"/>
          </ac:picMkLst>
        </pc:picChg>
      </pc:sldChg>
      <pc:sldChg chg="addSp delSp modSp del mod delAnim modAnim replTag delTag">
        <pc:chgData name="noah price" userId="85c5fc2ea6bee302" providerId="LiveId" clId="{AB42C81B-3708-46A8-AA32-A8FBD06A540F}" dt="2024-01-30T17:55:36.529" v="1503" actId="47"/>
        <pc:sldMkLst>
          <pc:docMk/>
          <pc:sldMk cId="0" sldId="268"/>
        </pc:sldMkLst>
        <pc:picChg chg="add mod">
          <ac:chgData name="noah price" userId="85c5fc2ea6bee302" providerId="LiveId" clId="{AB42C81B-3708-46A8-AA32-A8FBD06A540F}" dt="2024-01-30T15:13:37.091" v="42"/>
          <ac:picMkLst>
            <pc:docMk/>
            <pc:sldMk cId="0" sldId="268"/>
            <ac:picMk id="2" creationId="{445FD5F3-F288-48D7-863C-4767213FD888}"/>
          </ac:picMkLst>
        </pc:picChg>
        <pc:picChg chg="del">
          <ac:chgData name="noah price" userId="85c5fc2ea6bee302" providerId="LiveId" clId="{AB42C81B-3708-46A8-AA32-A8FBD06A540F}" dt="2024-01-30T15:13:24.583" v="41" actId="478"/>
          <ac:picMkLst>
            <pc:docMk/>
            <pc:sldMk cId="0" sldId="268"/>
            <ac:picMk id="235" creationId="{00000000-0000-0000-0000-000000000000}"/>
          </ac:picMkLst>
        </pc:picChg>
      </pc:sldChg>
      <pc:sldChg chg="addSp delSp modSp add del mod delAnim modAnim replTag delTag">
        <pc:chgData name="noah price" userId="85c5fc2ea6bee302" providerId="LiveId" clId="{AB42C81B-3708-46A8-AA32-A8FBD06A540F}" dt="2024-01-30T17:55:33.644" v="1498" actId="47"/>
        <pc:sldMkLst>
          <pc:docMk/>
          <pc:sldMk cId="0" sldId="269"/>
        </pc:sldMkLst>
        <pc:picChg chg="add mod">
          <ac:chgData name="noah price" userId="85c5fc2ea6bee302" providerId="LiveId" clId="{AB42C81B-3708-46A8-AA32-A8FBD06A540F}" dt="2024-01-30T15:14:02.973" v="57"/>
          <ac:picMkLst>
            <pc:docMk/>
            <pc:sldMk cId="0" sldId="269"/>
            <ac:picMk id="2" creationId="{869D27AB-DDFB-0E74-F111-7BE7F6A67459}"/>
          </ac:picMkLst>
        </pc:picChg>
        <pc:picChg chg="del">
          <ac:chgData name="noah price" userId="85c5fc2ea6bee302" providerId="LiveId" clId="{AB42C81B-3708-46A8-AA32-A8FBD06A540F}" dt="2024-01-30T15:13:49.078" v="56" actId="478"/>
          <ac:picMkLst>
            <pc:docMk/>
            <pc:sldMk cId="0" sldId="269"/>
            <ac:picMk id="241" creationId="{00000000-0000-0000-0000-000000000000}"/>
          </ac:picMkLst>
        </pc:picChg>
      </pc:sldChg>
      <pc:sldChg chg="addSp delSp modSp del mod delAnim modAnim replTag delTag">
        <pc:chgData name="noah price" userId="85c5fc2ea6bee302" providerId="LiveId" clId="{AB42C81B-3708-46A8-AA32-A8FBD06A540F}" dt="2024-01-30T17:55:32.217" v="1493" actId="47"/>
        <pc:sldMkLst>
          <pc:docMk/>
          <pc:sldMk cId="0" sldId="270"/>
        </pc:sldMkLst>
        <pc:picChg chg="add mod">
          <ac:chgData name="noah price" userId="85c5fc2ea6bee302" providerId="LiveId" clId="{AB42C81B-3708-46A8-AA32-A8FBD06A540F}" dt="2024-01-30T15:14:18.161" v="64"/>
          <ac:picMkLst>
            <pc:docMk/>
            <pc:sldMk cId="0" sldId="270"/>
            <ac:picMk id="2" creationId="{8303BF68-5A22-9A76-E0FF-38AD1BF86D9C}"/>
          </ac:picMkLst>
        </pc:picChg>
        <pc:picChg chg="del">
          <ac:chgData name="noah price" userId="85c5fc2ea6bee302" providerId="LiveId" clId="{AB42C81B-3708-46A8-AA32-A8FBD06A540F}" dt="2024-01-30T15:14:08.473" v="63" actId="478"/>
          <ac:picMkLst>
            <pc:docMk/>
            <pc:sldMk cId="0" sldId="270"/>
            <ac:picMk id="247" creationId="{00000000-0000-0000-0000-000000000000}"/>
          </ac:picMkLst>
        </pc:picChg>
      </pc:sldChg>
      <pc:sldChg chg="addSp delSp modSp del mod delAnim modAnim replTag delTag">
        <pc:chgData name="noah price" userId="85c5fc2ea6bee302" providerId="LiveId" clId="{AB42C81B-3708-46A8-AA32-A8FBD06A540F}" dt="2024-01-30T17:55:31.157" v="1488" actId="47"/>
        <pc:sldMkLst>
          <pc:docMk/>
          <pc:sldMk cId="0" sldId="271"/>
        </pc:sldMkLst>
        <pc:picChg chg="add mod">
          <ac:chgData name="noah price" userId="85c5fc2ea6bee302" providerId="LiveId" clId="{AB42C81B-3708-46A8-AA32-A8FBD06A540F}" dt="2024-01-30T15:14:36.364" v="69"/>
          <ac:picMkLst>
            <pc:docMk/>
            <pc:sldMk cId="0" sldId="271"/>
            <ac:picMk id="2" creationId="{D4AB5B1B-6D28-CC28-742F-3371F35E87B5}"/>
          </ac:picMkLst>
        </pc:picChg>
        <pc:picChg chg="del">
          <ac:chgData name="noah price" userId="85c5fc2ea6bee302" providerId="LiveId" clId="{AB42C81B-3708-46A8-AA32-A8FBD06A540F}" dt="2024-01-30T15:14:23.080" v="68" actId="478"/>
          <ac:picMkLst>
            <pc:docMk/>
            <pc:sldMk cId="0" sldId="271"/>
            <ac:picMk id="253" creationId="{00000000-0000-0000-0000-000000000000}"/>
          </ac:picMkLst>
        </pc:picChg>
      </pc:sldChg>
      <pc:sldChg chg="addSp delSp modSp del mod delAnim modAnim replTag delTag">
        <pc:chgData name="noah price" userId="85c5fc2ea6bee302" providerId="LiveId" clId="{AB42C81B-3708-46A8-AA32-A8FBD06A540F}" dt="2024-01-30T17:55:29.343" v="1478" actId="47"/>
        <pc:sldMkLst>
          <pc:docMk/>
          <pc:sldMk cId="0" sldId="272"/>
        </pc:sldMkLst>
        <pc:picChg chg="add mod">
          <ac:chgData name="noah price" userId="85c5fc2ea6bee302" providerId="LiveId" clId="{AB42C81B-3708-46A8-AA32-A8FBD06A540F}" dt="2024-01-30T15:14:58.932" v="76"/>
          <ac:picMkLst>
            <pc:docMk/>
            <pc:sldMk cId="0" sldId="272"/>
            <ac:picMk id="2" creationId="{CBF100E1-CB0F-A952-323F-1B30480CF041}"/>
          </ac:picMkLst>
        </pc:picChg>
        <pc:picChg chg="del">
          <ac:chgData name="noah price" userId="85c5fc2ea6bee302" providerId="LiveId" clId="{AB42C81B-3708-46A8-AA32-A8FBD06A540F}" dt="2024-01-30T15:14:46.079" v="75" actId="478"/>
          <ac:picMkLst>
            <pc:docMk/>
            <pc:sldMk cId="0" sldId="272"/>
            <ac:picMk id="259" creationId="{00000000-0000-0000-0000-000000000000}"/>
          </ac:picMkLst>
        </pc:picChg>
      </pc:sldChg>
      <pc:sldChg chg="addSp delSp modSp del mod delAnim modAnim replTag delTag">
        <pc:chgData name="noah price" userId="85c5fc2ea6bee302" providerId="LiveId" clId="{AB42C81B-3708-46A8-AA32-A8FBD06A540F}" dt="2024-01-30T17:55:30.261" v="1483" actId="47"/>
        <pc:sldMkLst>
          <pc:docMk/>
          <pc:sldMk cId="0" sldId="273"/>
        </pc:sldMkLst>
        <pc:picChg chg="add mod">
          <ac:chgData name="noah price" userId="85c5fc2ea6bee302" providerId="LiveId" clId="{AB42C81B-3708-46A8-AA32-A8FBD06A540F}" dt="2024-01-30T15:15:20.639" v="81"/>
          <ac:picMkLst>
            <pc:docMk/>
            <pc:sldMk cId="0" sldId="273"/>
            <ac:picMk id="2" creationId="{1DAD6AB2-58D7-770D-9EB8-E8E2CFB4712E}"/>
          </ac:picMkLst>
        </pc:picChg>
        <pc:picChg chg="del">
          <ac:chgData name="noah price" userId="85c5fc2ea6bee302" providerId="LiveId" clId="{AB42C81B-3708-46A8-AA32-A8FBD06A540F}" dt="2024-01-30T15:15:04.159" v="80" actId="478"/>
          <ac:picMkLst>
            <pc:docMk/>
            <pc:sldMk cId="0" sldId="273"/>
            <ac:picMk id="265" creationId="{00000000-0000-0000-0000-000000000000}"/>
          </ac:picMkLst>
        </pc:picChg>
      </pc:sldChg>
      <pc:sldChg chg="addSp delSp modSp del mod delAnim modAnim replTag delTag">
        <pc:chgData name="noah price" userId="85c5fc2ea6bee302" providerId="LiveId" clId="{AB42C81B-3708-46A8-AA32-A8FBD06A540F}" dt="2024-01-30T17:55:27.228" v="1471" actId="47"/>
        <pc:sldMkLst>
          <pc:docMk/>
          <pc:sldMk cId="0" sldId="274"/>
        </pc:sldMkLst>
        <pc:picChg chg="add mod">
          <ac:chgData name="noah price" userId="85c5fc2ea6bee302" providerId="LiveId" clId="{AB42C81B-3708-46A8-AA32-A8FBD06A540F}" dt="2024-01-30T15:16:03.845" v="88"/>
          <ac:picMkLst>
            <pc:docMk/>
            <pc:sldMk cId="0" sldId="274"/>
            <ac:picMk id="2" creationId="{F1D66238-6CB3-0D16-C444-ECD5E65947A1}"/>
          </ac:picMkLst>
        </pc:picChg>
        <pc:picChg chg="del">
          <ac:chgData name="noah price" userId="85c5fc2ea6bee302" providerId="LiveId" clId="{AB42C81B-3708-46A8-AA32-A8FBD06A540F}" dt="2024-01-30T15:15:50.383" v="87" actId="478"/>
          <ac:picMkLst>
            <pc:docMk/>
            <pc:sldMk cId="0" sldId="274"/>
            <ac:picMk id="271" creationId="{00000000-0000-0000-0000-000000000000}"/>
          </ac:picMkLst>
        </pc:picChg>
      </pc:sldChg>
      <pc:sldChg chg="addSp delSp modSp del mod delAnim modAnim replTag delTag">
        <pc:chgData name="noah price" userId="85c5fc2ea6bee302" providerId="LiveId" clId="{AB42C81B-3708-46A8-AA32-A8FBD06A540F}" dt="2024-01-30T17:55:26.071" v="1466" actId="47"/>
        <pc:sldMkLst>
          <pc:docMk/>
          <pc:sldMk cId="0" sldId="275"/>
        </pc:sldMkLst>
        <pc:picChg chg="add mod">
          <ac:chgData name="noah price" userId="85c5fc2ea6bee302" providerId="LiveId" clId="{AB42C81B-3708-46A8-AA32-A8FBD06A540F}" dt="2024-01-30T15:16:17.114" v="93"/>
          <ac:picMkLst>
            <pc:docMk/>
            <pc:sldMk cId="0" sldId="275"/>
            <ac:picMk id="2" creationId="{D39DE021-E525-088E-271F-E759B8D9C46A}"/>
          </ac:picMkLst>
        </pc:picChg>
        <pc:picChg chg="del">
          <ac:chgData name="noah price" userId="85c5fc2ea6bee302" providerId="LiveId" clId="{AB42C81B-3708-46A8-AA32-A8FBD06A540F}" dt="2024-01-30T15:16:07.182" v="92" actId="478"/>
          <ac:picMkLst>
            <pc:docMk/>
            <pc:sldMk cId="0" sldId="275"/>
            <ac:picMk id="277" creationId="{00000000-0000-0000-0000-000000000000}"/>
          </ac:picMkLst>
        </pc:picChg>
      </pc:sldChg>
      <pc:sldChg chg="addSp delSp modSp add mod delAnim modAnim replTag delTag">
        <pc:chgData name="noah price" userId="85c5fc2ea6bee302" providerId="LiveId" clId="{AB42C81B-3708-46A8-AA32-A8FBD06A540F}" dt="2024-01-30T17:55:07.170" v="1456"/>
        <pc:sldMkLst>
          <pc:docMk/>
          <pc:sldMk cId="517059148" sldId="276"/>
        </pc:sldMkLst>
        <pc:spChg chg="add mod">
          <ac:chgData name="noah price" userId="85c5fc2ea6bee302" providerId="LiveId" clId="{AB42C81B-3708-46A8-AA32-A8FBD06A540F}" dt="2024-01-30T16:10:30.867" v="719"/>
          <ac:spMkLst>
            <pc:docMk/>
            <pc:sldMk cId="517059148" sldId="276"/>
            <ac:spMk id="2" creationId="{8E50B6DB-4BFC-5CD9-4C00-D6C404754F7A}"/>
          </ac:spMkLst>
        </pc:spChg>
        <pc:spChg chg="del">
          <ac:chgData name="noah price" userId="85c5fc2ea6bee302" providerId="LiveId" clId="{AB42C81B-3708-46A8-AA32-A8FBD06A540F}" dt="2024-01-30T16:10:29.804" v="718" actId="478"/>
          <ac:spMkLst>
            <pc:docMk/>
            <pc:sldMk cId="517059148" sldId="276"/>
            <ac:spMk id="3" creationId="{46ACF06D-31A7-208C-9F23-7C738D81FDB6}"/>
          </ac:spMkLst>
        </pc:spChg>
        <pc:spChg chg="add mod">
          <ac:chgData name="noah price" userId="85c5fc2ea6bee302" providerId="LiveId" clId="{AB42C81B-3708-46A8-AA32-A8FBD06A540F}" dt="2024-01-30T16:10:30.867" v="719"/>
          <ac:spMkLst>
            <pc:docMk/>
            <pc:sldMk cId="517059148" sldId="276"/>
            <ac:spMk id="4" creationId="{E08610A8-D26C-EB16-CF3E-5D98D05A1D1F}"/>
          </ac:spMkLst>
        </pc:spChg>
        <pc:spChg chg="add mod">
          <ac:chgData name="noah price" userId="85c5fc2ea6bee302" providerId="LiveId" clId="{AB42C81B-3708-46A8-AA32-A8FBD06A540F}" dt="2024-01-30T16:28:36.729" v="814" actId="313"/>
          <ac:spMkLst>
            <pc:docMk/>
            <pc:sldMk cId="517059148" sldId="276"/>
            <ac:spMk id="5" creationId="{FE15A587-D4A3-D408-7FAF-DB1D7CE843EB}"/>
          </ac:spMkLst>
        </pc:spChg>
        <pc:spChg chg="del">
          <ac:chgData name="noah price" userId="85c5fc2ea6bee302" providerId="LiveId" clId="{AB42C81B-3708-46A8-AA32-A8FBD06A540F}" dt="2024-01-30T16:10:29.804" v="718" actId="478"/>
          <ac:spMkLst>
            <pc:docMk/>
            <pc:sldMk cId="517059148" sldId="276"/>
            <ac:spMk id="123" creationId="{00000000-0000-0000-0000-000000000000}"/>
          </ac:spMkLst>
        </pc:spChg>
        <pc:picChg chg="add mod">
          <ac:chgData name="noah price" userId="85c5fc2ea6bee302" providerId="LiveId" clId="{AB42C81B-3708-46A8-AA32-A8FBD06A540F}" dt="2024-01-30T16:33:39.391" v="831" actId="208"/>
          <ac:picMkLst>
            <pc:docMk/>
            <pc:sldMk cId="517059148" sldId="276"/>
            <ac:picMk id="6" creationId="{D2DD0E99-DB87-7268-EFEA-599BAE63B8E9}"/>
          </ac:picMkLst>
        </pc:picChg>
        <pc:picChg chg="del mod">
          <ac:chgData name="noah price" userId="85c5fc2ea6bee302" providerId="LiveId" clId="{AB42C81B-3708-46A8-AA32-A8FBD06A540F}" dt="2024-01-30T16:05:55.025" v="574" actId="478"/>
          <ac:picMkLst>
            <pc:docMk/>
            <pc:sldMk cId="517059148" sldId="276"/>
            <ac:picMk id="7" creationId="{D6FDC866-5B54-2073-7904-842B4E8EBCE3}"/>
          </ac:picMkLst>
        </pc:picChg>
        <pc:picChg chg="mod modVis">
          <ac:chgData name="noah price" userId="85c5fc2ea6bee302" providerId="LiveId" clId="{AB42C81B-3708-46A8-AA32-A8FBD06A540F}" dt="2024-01-30T16:05:20.058" v="560" actId="14429"/>
          <ac:picMkLst>
            <pc:docMk/>
            <pc:sldMk cId="517059148" sldId="276"/>
            <ac:picMk id="121" creationId="{00000000-0000-0000-0000-000000000000}"/>
          </ac:picMkLst>
        </pc:picChg>
      </pc:sldChg>
      <pc:sldChg chg="addSp delSp modSp add mod delAnim modAnim replTag delTag">
        <pc:chgData name="noah price" userId="85c5fc2ea6bee302" providerId="LiveId" clId="{AB42C81B-3708-46A8-AA32-A8FBD06A540F}" dt="2024-01-30T16:53:49.668" v="931"/>
        <pc:sldMkLst>
          <pc:docMk/>
          <pc:sldMk cId="3605764969" sldId="277"/>
        </pc:sldMkLst>
        <pc:spChg chg="mod">
          <ac:chgData name="noah price" userId="85c5fc2ea6bee302" providerId="LiveId" clId="{AB42C81B-3708-46A8-AA32-A8FBD06A540F}" dt="2024-01-30T16:49:19.399" v="919" actId="20577"/>
          <ac:spMkLst>
            <pc:docMk/>
            <pc:sldMk cId="3605764969" sldId="277"/>
            <ac:spMk id="5" creationId="{FE15A587-D4A3-D408-7FAF-DB1D7CE843EB}"/>
          </ac:spMkLst>
        </pc:spChg>
        <pc:picChg chg="add mod">
          <ac:chgData name="noah price" userId="85c5fc2ea6bee302" providerId="LiveId" clId="{AB42C81B-3708-46A8-AA32-A8FBD06A540F}" dt="2024-01-30T16:52:56.765" v="925" actId="208"/>
          <ac:picMkLst>
            <pc:docMk/>
            <pc:sldMk cId="3605764969" sldId="277"/>
            <ac:picMk id="3" creationId="{CCE79B78-AEB3-AF4D-9109-23A682FF4A8B}"/>
          </ac:picMkLst>
        </pc:picChg>
        <pc:picChg chg="del">
          <ac:chgData name="noah price" userId="85c5fc2ea6bee302" providerId="LiveId" clId="{AB42C81B-3708-46A8-AA32-A8FBD06A540F}" dt="2024-01-30T16:35:59.329" v="859" actId="478"/>
          <ac:picMkLst>
            <pc:docMk/>
            <pc:sldMk cId="3605764969" sldId="277"/>
            <ac:picMk id="6" creationId="{D2DD0E99-DB87-7268-EFEA-599BAE63B8E9}"/>
          </ac:picMkLst>
        </pc:picChg>
      </pc:sldChg>
      <pc:sldChg chg="addSp modSp add mod ord modAnim replTag delTag">
        <pc:chgData name="noah price" userId="85c5fc2ea6bee302" providerId="LiveId" clId="{AB42C81B-3708-46A8-AA32-A8FBD06A540F}" dt="2024-01-30T16:49:11.452" v="906"/>
        <pc:sldMkLst>
          <pc:docMk/>
          <pc:sldMk cId="2294749818" sldId="278"/>
        </pc:sldMkLst>
        <pc:picChg chg="add mod">
          <ac:chgData name="noah price" userId="85c5fc2ea6bee302" providerId="LiveId" clId="{AB42C81B-3708-46A8-AA32-A8FBD06A540F}" dt="2024-01-30T16:48:45.947" v="898" actId="208"/>
          <ac:picMkLst>
            <pc:docMk/>
            <pc:sldMk cId="2294749818" sldId="278"/>
            <ac:picMk id="3" creationId="{9335588E-7853-1903-B9E5-0D35652BE226}"/>
          </ac:picMkLst>
        </pc:picChg>
      </pc:sldChg>
      <pc:sldChg chg="addSp delSp modSp add mod delAnim modAnim replTag delTag">
        <pc:chgData name="noah price" userId="85c5fc2ea6bee302" providerId="LiveId" clId="{AB42C81B-3708-46A8-AA32-A8FBD06A540F}" dt="2024-01-30T17:19:25.997" v="1033"/>
        <pc:sldMkLst>
          <pc:docMk/>
          <pc:sldMk cId="4246024248" sldId="279"/>
        </pc:sldMkLst>
        <pc:spChg chg="mod">
          <ac:chgData name="noah price" userId="85c5fc2ea6bee302" providerId="LiveId" clId="{AB42C81B-3708-46A8-AA32-A8FBD06A540F}" dt="2024-01-30T16:53:56.936" v="945" actId="20577"/>
          <ac:spMkLst>
            <pc:docMk/>
            <pc:sldMk cId="4246024248" sldId="279"/>
            <ac:spMk id="5" creationId="{FE15A587-D4A3-D408-7FAF-DB1D7CE843EB}"/>
          </ac:spMkLst>
        </pc:spChg>
        <pc:picChg chg="del">
          <ac:chgData name="noah price" userId="85c5fc2ea6bee302" providerId="LiveId" clId="{AB42C81B-3708-46A8-AA32-A8FBD06A540F}" dt="2024-01-30T16:54:00.874" v="946" actId="478"/>
          <ac:picMkLst>
            <pc:docMk/>
            <pc:sldMk cId="4246024248" sldId="279"/>
            <ac:picMk id="3" creationId="{CCE79B78-AEB3-AF4D-9109-23A682FF4A8B}"/>
          </ac:picMkLst>
        </pc:picChg>
        <pc:picChg chg="add del mod">
          <ac:chgData name="noah price" userId="85c5fc2ea6bee302" providerId="LiveId" clId="{AB42C81B-3708-46A8-AA32-A8FBD06A540F}" dt="2024-01-30T16:59:45.514" v="960" actId="478"/>
          <ac:picMkLst>
            <pc:docMk/>
            <pc:sldMk cId="4246024248" sldId="279"/>
            <ac:picMk id="6" creationId="{5BC9111C-4FBE-C855-9D02-8D19B5214A0E}"/>
          </ac:picMkLst>
        </pc:picChg>
        <pc:picChg chg="add mod">
          <ac:chgData name="noah price" userId="85c5fc2ea6bee302" providerId="LiveId" clId="{AB42C81B-3708-46A8-AA32-A8FBD06A540F}" dt="2024-01-30T17:01:18.020" v="966" actId="208"/>
          <ac:picMkLst>
            <pc:docMk/>
            <pc:sldMk cId="4246024248" sldId="279"/>
            <ac:picMk id="7" creationId="{AD69B169-A688-CC78-AD5C-63CF71EBCC8A}"/>
          </ac:picMkLst>
        </pc:picChg>
      </pc:sldChg>
      <pc:sldChg chg="addSp delSp modSp add mod delAnim modAnim replTag delTag">
        <pc:chgData name="noah price" userId="85c5fc2ea6bee302" providerId="LiveId" clId="{AB42C81B-3708-46A8-AA32-A8FBD06A540F}" dt="2024-01-30T17:19:24.530" v="1031"/>
        <pc:sldMkLst>
          <pc:docMk/>
          <pc:sldMk cId="3325435469" sldId="280"/>
        </pc:sldMkLst>
        <pc:spChg chg="mod">
          <ac:chgData name="noah price" userId="85c5fc2ea6bee302" providerId="LiveId" clId="{AB42C81B-3708-46A8-AA32-A8FBD06A540F}" dt="2024-01-30T17:10:22.239" v="986" actId="20577"/>
          <ac:spMkLst>
            <pc:docMk/>
            <pc:sldMk cId="3325435469" sldId="280"/>
            <ac:spMk id="5" creationId="{FE15A587-D4A3-D408-7FAF-DB1D7CE843EB}"/>
          </ac:spMkLst>
        </pc:spChg>
        <pc:picChg chg="add mod">
          <ac:chgData name="noah price" userId="85c5fc2ea6bee302" providerId="LiveId" clId="{AB42C81B-3708-46A8-AA32-A8FBD06A540F}" dt="2024-01-30T17:11:01.153" v="993" actId="208"/>
          <ac:picMkLst>
            <pc:docMk/>
            <pc:sldMk cId="3325435469" sldId="280"/>
            <ac:picMk id="3" creationId="{55888F8B-8E31-9DFD-807E-A8A075016FCB}"/>
          </ac:picMkLst>
        </pc:picChg>
        <pc:picChg chg="del">
          <ac:chgData name="noah price" userId="85c5fc2ea6bee302" providerId="LiveId" clId="{AB42C81B-3708-46A8-AA32-A8FBD06A540F}" dt="2024-01-30T17:10:18.146" v="980" actId="478"/>
          <ac:picMkLst>
            <pc:docMk/>
            <pc:sldMk cId="3325435469" sldId="280"/>
            <ac:picMk id="7" creationId="{AD69B169-A688-CC78-AD5C-63CF71EBCC8A}"/>
          </ac:picMkLst>
        </pc:picChg>
      </pc:sldChg>
      <pc:sldChg chg="addSp delSp modSp add mod delAnim modAnim replTag delTag">
        <pc:chgData name="noah price" userId="85c5fc2ea6bee302" providerId="LiveId" clId="{AB42C81B-3708-46A8-AA32-A8FBD06A540F}" dt="2024-01-30T17:39:54.285" v="1198"/>
        <pc:sldMkLst>
          <pc:docMk/>
          <pc:sldMk cId="1373552180" sldId="281"/>
        </pc:sldMkLst>
        <pc:spChg chg="mod">
          <ac:chgData name="noah price" userId="85c5fc2ea6bee302" providerId="LiveId" clId="{AB42C81B-3708-46A8-AA32-A8FBD06A540F}" dt="2024-01-30T17:17:39.313" v="1015" actId="20577"/>
          <ac:spMkLst>
            <pc:docMk/>
            <pc:sldMk cId="1373552180" sldId="281"/>
            <ac:spMk id="5" creationId="{FE15A587-D4A3-D408-7FAF-DB1D7CE843EB}"/>
          </ac:spMkLst>
        </pc:spChg>
        <pc:picChg chg="del">
          <ac:chgData name="noah price" userId="85c5fc2ea6bee302" providerId="LiveId" clId="{AB42C81B-3708-46A8-AA32-A8FBD06A540F}" dt="2024-01-30T17:17:34.750" v="1007" actId="478"/>
          <ac:picMkLst>
            <pc:docMk/>
            <pc:sldMk cId="1373552180" sldId="281"/>
            <ac:picMk id="3" creationId="{55888F8B-8E31-9DFD-807E-A8A075016FCB}"/>
          </ac:picMkLst>
        </pc:picChg>
        <pc:picChg chg="add mod">
          <ac:chgData name="noah price" userId="85c5fc2ea6bee302" providerId="LiveId" clId="{AB42C81B-3708-46A8-AA32-A8FBD06A540F}" dt="2024-01-30T17:18:58.888" v="1025" actId="208"/>
          <ac:picMkLst>
            <pc:docMk/>
            <pc:sldMk cId="1373552180" sldId="281"/>
            <ac:picMk id="6" creationId="{EDA04F2D-AFEB-9E3F-2EE9-31D3ABAD9F73}"/>
          </ac:picMkLst>
        </pc:picChg>
      </pc:sldChg>
      <pc:sldChg chg="addSp delSp modSp add del mod delAnim modAnim replTag delTag">
        <pc:chgData name="noah price" userId="85c5fc2ea6bee302" providerId="LiveId" clId="{AB42C81B-3708-46A8-AA32-A8FBD06A540F}" dt="2024-01-30T17:48:59.722" v="1375" actId="20577"/>
        <pc:sldMkLst>
          <pc:docMk/>
          <pc:sldMk cId="599333181" sldId="282"/>
        </pc:sldMkLst>
        <pc:spChg chg="mod">
          <ac:chgData name="noah price" userId="85c5fc2ea6bee302" providerId="LiveId" clId="{AB42C81B-3708-46A8-AA32-A8FBD06A540F}" dt="2024-01-30T17:36:55.464" v="1149" actId="20577"/>
          <ac:spMkLst>
            <pc:docMk/>
            <pc:sldMk cId="599333181" sldId="282"/>
            <ac:spMk id="2" creationId="{8E50B6DB-4BFC-5CD9-4C00-D6C404754F7A}"/>
          </ac:spMkLst>
        </pc:spChg>
        <pc:spChg chg="mod">
          <ac:chgData name="noah price" userId="85c5fc2ea6bee302" providerId="LiveId" clId="{AB42C81B-3708-46A8-AA32-A8FBD06A540F}" dt="2024-01-30T17:37:45.664" v="1180" actId="20577"/>
          <ac:spMkLst>
            <pc:docMk/>
            <pc:sldMk cId="599333181" sldId="282"/>
            <ac:spMk id="4" creationId="{E08610A8-D26C-EB16-CF3E-5D98D05A1D1F}"/>
          </ac:spMkLst>
        </pc:spChg>
        <pc:spChg chg="mod">
          <ac:chgData name="noah price" userId="85c5fc2ea6bee302" providerId="LiveId" clId="{AB42C81B-3708-46A8-AA32-A8FBD06A540F}" dt="2024-01-30T17:48:59.722" v="1375" actId="20577"/>
          <ac:spMkLst>
            <pc:docMk/>
            <pc:sldMk cId="599333181" sldId="282"/>
            <ac:spMk id="5" creationId="{FE15A587-D4A3-D408-7FAF-DB1D7CE843EB}"/>
          </ac:spMkLst>
        </pc:spChg>
        <pc:picChg chg="add mod">
          <ac:chgData name="noah price" userId="85c5fc2ea6bee302" providerId="LiveId" clId="{AB42C81B-3708-46A8-AA32-A8FBD06A540F}" dt="2024-01-30T17:39:07.700" v="1188" actId="208"/>
          <ac:picMkLst>
            <pc:docMk/>
            <pc:sldMk cId="599333181" sldId="282"/>
            <ac:picMk id="3" creationId="{866DD51E-C391-DCBA-F9E2-1493EEFA94F2}"/>
          </ac:picMkLst>
        </pc:picChg>
        <pc:picChg chg="del">
          <ac:chgData name="noah price" userId="85c5fc2ea6bee302" providerId="LiveId" clId="{AB42C81B-3708-46A8-AA32-A8FBD06A540F}" dt="2024-01-30T17:33:37.111" v="1083" actId="478"/>
          <ac:picMkLst>
            <pc:docMk/>
            <pc:sldMk cId="599333181" sldId="282"/>
            <ac:picMk id="6" creationId="{EDA04F2D-AFEB-9E3F-2EE9-31D3ABAD9F73}"/>
          </ac:picMkLst>
        </pc:picChg>
      </pc:sldChg>
      <pc:sldChg chg="addSp delSp modSp add mod delAnim modAnim replTag delTag">
        <pc:chgData name="noah price" userId="85c5fc2ea6bee302" providerId="LiveId" clId="{AB42C81B-3708-46A8-AA32-A8FBD06A540F}" dt="2024-01-30T17:49:07.440" v="1386" actId="20577"/>
        <pc:sldMkLst>
          <pc:docMk/>
          <pc:sldMk cId="41721764" sldId="283"/>
        </pc:sldMkLst>
        <pc:spChg chg="mod">
          <ac:chgData name="noah price" userId="85c5fc2ea6bee302" providerId="LiveId" clId="{AB42C81B-3708-46A8-AA32-A8FBD06A540F}" dt="2024-01-30T17:49:07.440" v="1386" actId="20577"/>
          <ac:spMkLst>
            <pc:docMk/>
            <pc:sldMk cId="41721764" sldId="283"/>
            <ac:spMk id="5" creationId="{FE15A587-D4A3-D408-7FAF-DB1D7CE843EB}"/>
          </ac:spMkLst>
        </pc:spChg>
        <pc:picChg chg="del">
          <ac:chgData name="noah price" userId="85c5fc2ea6bee302" providerId="LiveId" clId="{AB42C81B-3708-46A8-AA32-A8FBD06A540F}" dt="2024-01-30T17:40:22.513" v="1210" actId="478"/>
          <ac:picMkLst>
            <pc:docMk/>
            <pc:sldMk cId="41721764" sldId="283"/>
            <ac:picMk id="3" creationId="{866DD51E-C391-DCBA-F9E2-1493EEFA94F2}"/>
          </ac:picMkLst>
        </pc:picChg>
        <pc:picChg chg="add mod">
          <ac:chgData name="noah price" userId="85c5fc2ea6bee302" providerId="LiveId" clId="{AB42C81B-3708-46A8-AA32-A8FBD06A540F}" dt="2024-01-30T17:41:06.438" v="1216" actId="208"/>
          <ac:picMkLst>
            <pc:docMk/>
            <pc:sldMk cId="41721764" sldId="283"/>
            <ac:picMk id="6" creationId="{1FEC01D3-D5EE-C7E2-8EA9-50F251ADE488}"/>
          </ac:picMkLst>
        </pc:picChg>
        <pc:picChg chg="add mod">
          <ac:chgData name="noah price" userId="85c5fc2ea6bee302" providerId="LiveId" clId="{AB42C81B-3708-46A8-AA32-A8FBD06A540F}" dt="2024-01-30T17:47:37.438" v="1330" actId="1076"/>
          <ac:picMkLst>
            <pc:docMk/>
            <pc:sldMk cId="41721764" sldId="283"/>
            <ac:picMk id="7" creationId="{85E2F386-22E8-AFA0-1F26-5F1AEEF64439}"/>
          </ac:picMkLst>
        </pc:picChg>
      </pc:sldChg>
      <pc:sldChg chg="new del replTag delTag">
        <pc:chgData name="noah price" userId="85c5fc2ea6bee302" providerId="LiveId" clId="{AB42C81B-3708-46A8-AA32-A8FBD06A540F}" dt="2024-01-30T17:48:42.671" v="1348" actId="47"/>
        <pc:sldMkLst>
          <pc:docMk/>
          <pc:sldMk cId="2288649248" sldId="284"/>
        </pc:sldMkLst>
      </pc:sldChg>
      <pc:sldChg chg="addSp delSp modSp add mod delAnim modAnim replTag delTag">
        <pc:chgData name="noah price" userId="85c5fc2ea6bee302" providerId="LiveId" clId="{AB42C81B-3708-46A8-AA32-A8FBD06A540F}" dt="2024-01-30T17:54:38.421" v="1429"/>
        <pc:sldMkLst>
          <pc:docMk/>
          <pc:sldMk cId="1244868107" sldId="285"/>
        </pc:sldMkLst>
        <pc:spChg chg="mod">
          <ac:chgData name="noah price" userId="85c5fc2ea6bee302" providerId="LiveId" clId="{AB42C81B-3708-46A8-AA32-A8FBD06A540F}" dt="2024-01-30T17:49:23.876" v="1413" actId="20577"/>
          <ac:spMkLst>
            <pc:docMk/>
            <pc:sldMk cId="1244868107" sldId="285"/>
            <ac:spMk id="5" creationId="{FE15A587-D4A3-D408-7FAF-DB1D7CE843EB}"/>
          </ac:spMkLst>
        </pc:spChg>
        <pc:picChg chg="add mod">
          <ac:chgData name="noah price" userId="85c5fc2ea6bee302" providerId="LiveId" clId="{AB42C81B-3708-46A8-AA32-A8FBD06A540F}" dt="2024-01-30T17:52:54.138" v="1423" actId="208"/>
          <ac:picMkLst>
            <pc:docMk/>
            <pc:sldMk cId="1244868107" sldId="285"/>
            <ac:picMk id="3" creationId="{80B7E750-2F70-C7CF-4F5F-721A62E61CC4}"/>
          </ac:picMkLst>
        </pc:picChg>
        <pc:picChg chg="del">
          <ac:chgData name="noah price" userId="85c5fc2ea6bee302" providerId="LiveId" clId="{AB42C81B-3708-46A8-AA32-A8FBD06A540F}" dt="2024-01-30T17:49:28.356" v="1415" actId="478"/>
          <ac:picMkLst>
            <pc:docMk/>
            <pc:sldMk cId="1244868107" sldId="285"/>
            <ac:picMk id="6" creationId="{1FEC01D3-D5EE-C7E2-8EA9-50F251ADE488}"/>
          </ac:picMkLst>
        </pc:picChg>
        <pc:picChg chg="del">
          <ac:chgData name="noah price" userId="85c5fc2ea6bee302" providerId="LiveId" clId="{AB42C81B-3708-46A8-AA32-A8FBD06A540F}" dt="2024-01-30T17:49:26.299" v="1414" actId="478"/>
          <ac:picMkLst>
            <pc:docMk/>
            <pc:sldMk cId="1244868107" sldId="285"/>
            <ac:picMk id="7" creationId="{85E2F386-22E8-AFA0-1F26-5F1AEEF64439}"/>
          </ac:picMkLst>
        </pc:picChg>
      </pc:sldChg>
      <pc:sldChg chg="addSp modSp new mod ord replTag delTag">
        <pc:chgData name="noah price" userId="85c5fc2ea6bee302" providerId="LiveId" clId="{AB42C81B-3708-46A8-AA32-A8FBD06A540F}" dt="2024-01-30T17:59:27.423" v="1560"/>
        <pc:sldMkLst>
          <pc:docMk/>
          <pc:sldMk cId="541487222" sldId="286"/>
        </pc:sldMkLst>
        <pc:picChg chg="add mod">
          <ac:chgData name="noah price" userId="85c5fc2ea6bee302" providerId="LiveId" clId="{AB42C81B-3708-46A8-AA32-A8FBD06A540F}" dt="2024-01-30T17:59:20.304" v="1556" actId="14100"/>
          <ac:picMkLst>
            <pc:docMk/>
            <pc:sldMk cId="541487222" sldId="286"/>
            <ac:picMk id="3" creationId="{55AD27E2-B4E6-2801-3F45-433D89660C0B}"/>
          </ac:picMkLst>
        </pc:picChg>
      </pc:sldChg>
      <pc:sldChg chg="new del replTag">
        <pc:chgData name="noah price" userId="85c5fc2ea6bee302" providerId="LiveId" clId="{AB42C81B-3708-46A8-AA32-A8FBD06A540F}" dt="2024-01-30T18:02:42.012" v="1565" actId="47"/>
        <pc:sldMkLst>
          <pc:docMk/>
          <pc:sldMk cId="850677457"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4" name="Google Shape;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b4aa6058a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b4aa6058a0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g2b4aa6058a0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10</a:t>
            </a:fld>
            <a:endParaRPr/>
          </a:p>
        </p:txBody>
      </p:sp>
    </p:spTree>
    <p:extLst>
      <p:ext uri="{BB962C8B-B14F-4D97-AF65-F5344CB8AC3E}">
        <p14:creationId xmlns:p14="http://schemas.microsoft.com/office/powerpoint/2010/main" val="1209121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b4aa6058a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b4aa6058a0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g2b4aa6058a0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11</a:t>
            </a:fld>
            <a:endParaRPr/>
          </a:p>
        </p:txBody>
      </p:sp>
    </p:spTree>
    <p:extLst>
      <p:ext uri="{BB962C8B-B14F-4D97-AF65-F5344CB8AC3E}">
        <p14:creationId xmlns:p14="http://schemas.microsoft.com/office/powerpoint/2010/main" val="609068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b4aa6058a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b4aa6058a0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g2b4aa6058a0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12</a:t>
            </a:fld>
            <a:endParaRPr/>
          </a:p>
        </p:txBody>
      </p:sp>
    </p:spTree>
    <p:extLst>
      <p:ext uri="{BB962C8B-B14F-4D97-AF65-F5344CB8AC3E}">
        <p14:creationId xmlns:p14="http://schemas.microsoft.com/office/powerpoint/2010/main" val="494233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b4aa6058a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b4aa6058a0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9" name="Google Shape;119;g2b4aa6058a0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13</a:t>
            </a:fld>
            <a:endParaRPr/>
          </a:p>
        </p:txBody>
      </p:sp>
    </p:spTree>
    <p:extLst>
      <p:ext uri="{BB962C8B-B14F-4D97-AF65-F5344CB8AC3E}">
        <p14:creationId xmlns:p14="http://schemas.microsoft.com/office/powerpoint/2010/main" val="3182006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b4aa6058a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b4aa6058a0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g2b4aa6058a0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14</a:t>
            </a:fld>
            <a:endParaRPr/>
          </a:p>
        </p:txBody>
      </p:sp>
    </p:spTree>
    <p:extLst>
      <p:ext uri="{BB962C8B-B14F-4D97-AF65-F5344CB8AC3E}">
        <p14:creationId xmlns:p14="http://schemas.microsoft.com/office/powerpoint/2010/main" val="3205609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b4aa6058a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b4aa6058a0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g2b4aa6058a0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15</a:t>
            </a:fld>
            <a:endParaRPr/>
          </a:p>
        </p:txBody>
      </p:sp>
    </p:spTree>
    <p:extLst>
      <p:ext uri="{BB962C8B-B14F-4D97-AF65-F5344CB8AC3E}">
        <p14:creationId xmlns:p14="http://schemas.microsoft.com/office/powerpoint/2010/main" val="169968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b42e94b080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b42e94b080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dirty="0"/>
              <a:t>Over the next five years, 98% of Chief Security Officers (CSOs) plan to invest in technology to enhance overall security operations, with a significant focus on AI. Specifically, 42% of CSOs intend to invest in AI and AI-powered surveillance within their physical security operations. This investment is aimed at enabling physical security operations to react swiftly and accurately based on available data. AI, along with biometrics and facial recognition technology, is seen as top priorities for future investment. CSOs expect security providers to leverage data for generating insights that prevent security incidents​​.</a:t>
            </a:r>
            <a:endParaRPr dirty="0"/>
          </a:p>
          <a:p>
            <a:pPr marL="0" lvl="0" indent="0" algn="l" rtl="0">
              <a:spcBef>
                <a:spcPts val="0"/>
              </a:spcBef>
              <a:spcAft>
                <a:spcPts val="0"/>
              </a:spcAft>
              <a:buClr>
                <a:schemeClr val="dk1"/>
              </a:buClr>
              <a:buSzPts val="1100"/>
              <a:buFont typeface="Arial"/>
              <a:buNone/>
            </a:pPr>
            <a:br>
              <a:rPr lang="en-GB" b="1" dirty="0"/>
            </a:br>
            <a:r>
              <a:rPr lang="en-GB" b="1" dirty="0"/>
              <a:t>Opportunities and Threats of AI:</a:t>
            </a:r>
            <a:endParaRPr b="1"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dirty="0"/>
              <a:t>AI is recognised as both an opportunity and a threat within the security realm. While the security benefits of AI are currently being explored, the technology is still very new, not fully understood, and hence, somewhat feared. The report underscores the need for guiding principles regarding the applications of AI in security, emphasising its potential for advanced threat warning, identifying indicators of insider threats, and enabling quicker responses than traditional methods allow. </a:t>
            </a:r>
            <a:r>
              <a:rPr lang="en-GB"/>
              <a:t>However, it also cautions that AI must be used carefully to avoid invading privacy or threatening individual rights unnecessarily​​.</a:t>
            </a:r>
            <a:endParaRPr/>
          </a:p>
          <a:p>
            <a:pPr marL="0" lvl="0" indent="0" algn="l" rtl="0">
              <a:spcBef>
                <a:spcPts val="0"/>
              </a:spcBef>
              <a:spcAft>
                <a:spcPts val="0"/>
              </a:spcAft>
              <a:buClr>
                <a:schemeClr val="dk1"/>
              </a:buClr>
              <a:buSzPts val="1100"/>
              <a:buFont typeface="Arial"/>
              <a:buNone/>
            </a:pPr>
            <a:r>
              <a:rPr lang="en-GB" dirty="0"/>
              <a:t>These sections from the report underscore the critical balance that needs to be struck in leveraging AI for security purposes: harnessing its potential to enhance operational effectiveness and threat response, while also navigating the ethical and practical challenges it presents.</a:t>
            </a:r>
            <a:endParaRPr dirty="0"/>
          </a:p>
          <a:p>
            <a:pPr marL="0" lvl="0" indent="0" algn="l" rtl="0">
              <a:spcBef>
                <a:spcPts val="0"/>
              </a:spcBef>
              <a:spcAft>
                <a:spcPts val="0"/>
              </a:spcAft>
              <a:buNone/>
            </a:pPr>
            <a:endParaRPr dirty="0"/>
          </a:p>
        </p:txBody>
      </p:sp>
      <p:sp>
        <p:nvSpPr>
          <p:cNvPr id="100" name="Google Shape;100;g2b42e94b080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What do Salmon and a large construction site have in common?</a:t>
            </a:r>
            <a:br>
              <a:rPr lang="en-GB"/>
            </a:br>
            <a:br>
              <a:rPr lang="en-GB"/>
            </a:br>
            <a:r>
              <a:rPr lang="en-GB"/>
              <a:t>A quick story about how we used an AI Algorithm that tracked salmon based on their gate to reduce dwell times in queues to the canteens at HPC</a:t>
            </a:r>
            <a:endParaRPr/>
          </a:p>
        </p:txBody>
      </p:sp>
      <p:sp>
        <p:nvSpPr>
          <p:cNvPr id="110" name="Google Shape;11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b45e979497_0_5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2b45e979497_0_5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a:t>This slide provides a systematic evaluation of different categories of physical security solutions—ranging from No-Tech, through Low-Tech, to High-Tech (both non-AI and AI-enabled)—in their effectiveness at achieving critical security effects: Deterrence, Access Control, Detection, Assessment, Delay, Response, Communication, and Recording. By scoring each solution type against these security objectives, the slide helps stakeholders understand the relative strengths and limitations of each approach within the security countermeasure spectrum.</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It achieves several key objectives: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Clarifies the Role of Each Solution Type: It outlines how No-Tech, Low-Tech, High-Tech (non-AI), and High-Tech (AI-enabled) solutions contribute to a comprehensive security strategy, emphasizing the unique value and application of each category.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Guides Strategic Decision-Making: By providing a comparative analysis, the slide aids in making informed decisions about integrating and balancing different types of security solutions to address specific vulnerabilities and threats effectively.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Highlights the Importance of AI in Security: It showcases the enhanced capabilities brought by AI technology to High-Tech security solutions, particularly in assessing threats and automating responses, illustrating the technological advancement in security practices.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Facilitates Resource Allocation: Understanding the effectiveness of various security solutions across a spectrum of actions enables more efficient allocation of resources—whether financial, human, or technological—to areas where they are most needed or will have the greatest impact.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Educates Stakeholders: It serves as an educational tool for stakeholders, including security professionals, management, and technical teams, to understand the comprehensive landscape of physical security measures and their strategic implications.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Overall, the slide serves as a concise yet detailed overview, enabling stakeholders to strategize more effectively about incorporating diverse security measures into their overall security posture, balancing deterrence, detection, and response capabilities in a manner tailored to their specific context and needs.</a:t>
            </a:r>
            <a:endParaRPr/>
          </a:p>
          <a:p>
            <a:pPr marL="0" lvl="0" indent="0" algn="l" rtl="0">
              <a:spcBef>
                <a:spcPts val="0"/>
              </a:spcBef>
              <a:spcAft>
                <a:spcPts val="0"/>
              </a:spcAft>
              <a:buNone/>
            </a:pPr>
            <a:endParaRPr/>
          </a:p>
        </p:txBody>
      </p:sp>
      <p:sp>
        <p:nvSpPr>
          <p:cNvPr id="128" name="Google Shape;128;g2b45e979497_0_5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b40dc9de5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b40dc9de5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g2b40dc9de5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b4aa6058a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b4aa6058a0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g2b4aa6058a0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b4aa6058a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b4aa6058a0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g2b4aa6058a0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7</a:t>
            </a:fld>
            <a:endParaRPr/>
          </a:p>
        </p:txBody>
      </p:sp>
    </p:spTree>
    <p:extLst>
      <p:ext uri="{BB962C8B-B14F-4D97-AF65-F5344CB8AC3E}">
        <p14:creationId xmlns:p14="http://schemas.microsoft.com/office/powerpoint/2010/main" val="1345407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b4aa6058a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b4aa6058a0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g2b4aa6058a0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8</a:t>
            </a:fld>
            <a:endParaRPr/>
          </a:p>
        </p:txBody>
      </p:sp>
    </p:spTree>
    <p:extLst>
      <p:ext uri="{BB962C8B-B14F-4D97-AF65-F5344CB8AC3E}">
        <p14:creationId xmlns:p14="http://schemas.microsoft.com/office/powerpoint/2010/main" val="1139820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b4aa6058a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b4aa6058a0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g2b4aa6058a0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9</a:t>
            </a:fld>
            <a:endParaRPr/>
          </a:p>
        </p:txBody>
      </p:sp>
    </p:spTree>
    <p:extLst>
      <p:ext uri="{BB962C8B-B14F-4D97-AF65-F5344CB8AC3E}">
        <p14:creationId xmlns:p14="http://schemas.microsoft.com/office/powerpoint/2010/main" val="553277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F3F4F4"/>
        </a:solidFill>
        <a:effectLst/>
      </p:bgPr>
    </p:bg>
    <p:spTree>
      <p:nvGrpSpPr>
        <p:cNvPr id="1" name="Shape 48"/>
        <p:cNvGrpSpPr/>
        <p:nvPr/>
      </p:nvGrpSpPr>
      <p:grpSpPr>
        <a:xfrm>
          <a:off x="0" y="0"/>
          <a:ext cx="0" cy="0"/>
          <a:chOff x="0" y="0"/>
          <a:chExt cx="0" cy="0"/>
        </a:xfrm>
      </p:grpSpPr>
      <p:sp>
        <p:nvSpPr>
          <p:cNvPr id="49" name="Google Shape;49;p4"/>
          <p:cNvSpPr/>
          <p:nvPr/>
        </p:nvSpPr>
        <p:spPr>
          <a:xfrm>
            <a:off x="0" y="-1"/>
            <a:ext cx="12192000" cy="6356351"/>
          </a:xfrm>
          <a:prstGeom prst="rect">
            <a:avLst/>
          </a:prstGeom>
          <a:solidFill>
            <a:srgbClr val="000000">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0" name="Google Shape;50;p4"/>
          <p:cNvPicPr preferRelativeResize="0"/>
          <p:nvPr/>
        </p:nvPicPr>
        <p:blipFill rotWithShape="1">
          <a:blip r:embed="rId2">
            <a:alphaModFix/>
          </a:blip>
          <a:srcRect/>
          <a:stretch/>
        </p:blipFill>
        <p:spPr>
          <a:xfrm>
            <a:off x="0" y="-2381"/>
            <a:ext cx="12192000" cy="6358142"/>
          </a:xfrm>
          <a:prstGeom prst="rect">
            <a:avLst/>
          </a:prstGeom>
          <a:noFill/>
          <a:ln>
            <a:noFill/>
          </a:ln>
        </p:spPr>
      </p:pic>
      <p:sp>
        <p:nvSpPr>
          <p:cNvPr id="51" name="Google Shape;51;p4"/>
          <p:cNvSpPr/>
          <p:nvPr/>
        </p:nvSpPr>
        <p:spPr>
          <a:xfrm>
            <a:off x="-1" y="0"/>
            <a:ext cx="8379550" cy="6356350"/>
          </a:xfrm>
          <a:custGeom>
            <a:avLst/>
            <a:gdLst/>
            <a:ahLst/>
            <a:cxnLst/>
            <a:rect l="l" t="t" r="r" b="b"/>
            <a:pathLst>
              <a:path w="8379550" h="6356350" extrusionOk="0">
                <a:moveTo>
                  <a:pt x="0" y="0"/>
                </a:moveTo>
                <a:lnTo>
                  <a:pt x="2309798" y="0"/>
                </a:lnTo>
                <a:lnTo>
                  <a:pt x="2696085" y="0"/>
                </a:lnTo>
                <a:lnTo>
                  <a:pt x="3230237" y="0"/>
                </a:lnTo>
                <a:lnTo>
                  <a:pt x="4907325" y="0"/>
                </a:lnTo>
                <a:lnTo>
                  <a:pt x="5266149" y="655826"/>
                </a:lnTo>
                <a:lnTo>
                  <a:pt x="8379550" y="6356350"/>
                </a:lnTo>
                <a:lnTo>
                  <a:pt x="3230237" y="6355461"/>
                </a:lnTo>
                <a:lnTo>
                  <a:pt x="3230237" y="6356350"/>
                </a:lnTo>
                <a:lnTo>
                  <a:pt x="0" y="635635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 name="Google Shape;52;p4"/>
          <p:cNvSpPr txBox="1">
            <a:spLocks noGrp="1"/>
          </p:cNvSpPr>
          <p:nvPr>
            <p:ph type="sldNum" idx="12"/>
          </p:nvPr>
        </p:nvSpPr>
        <p:spPr>
          <a:xfrm>
            <a:off x="8969375" y="6461446"/>
            <a:ext cx="2743200" cy="269236"/>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3" name="Google Shape;53;p4"/>
          <p:cNvSpPr txBox="1">
            <a:spLocks noGrp="1"/>
          </p:cNvSpPr>
          <p:nvPr>
            <p:ph type="ctrTitle"/>
          </p:nvPr>
        </p:nvSpPr>
        <p:spPr>
          <a:xfrm>
            <a:off x="457313" y="1760477"/>
            <a:ext cx="4252799" cy="1711164"/>
          </a:xfrm>
          <a:prstGeom prst="rect">
            <a:avLst/>
          </a:prstGeom>
          <a:noFill/>
          <a:ln>
            <a:noFill/>
          </a:ln>
        </p:spPr>
        <p:txBody>
          <a:bodyPr spcFirstLastPara="1" wrap="square" lIns="72000" tIns="36000" rIns="72000" bIns="0" anchor="b" anchorCtr="0">
            <a:noAutofit/>
          </a:bodyPr>
          <a:lstStyle>
            <a:lvl1pPr lvl="0" algn="l">
              <a:lnSpc>
                <a:spcPct val="90000"/>
              </a:lnSpc>
              <a:spcBef>
                <a:spcPts val="0"/>
              </a:spcBef>
              <a:spcAft>
                <a:spcPts val="0"/>
              </a:spcAft>
              <a:buClr>
                <a:schemeClr val="lt1"/>
              </a:buClr>
              <a:buSzPts val="4000"/>
              <a:buFont typeface="Arial"/>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
          <p:cNvSpPr txBox="1">
            <a:spLocks noGrp="1"/>
          </p:cNvSpPr>
          <p:nvPr>
            <p:ph type="subTitle" idx="1"/>
          </p:nvPr>
        </p:nvSpPr>
        <p:spPr>
          <a:xfrm>
            <a:off x="457313" y="3741943"/>
            <a:ext cx="4680462" cy="479757"/>
          </a:xfrm>
          <a:prstGeom prst="rect">
            <a:avLst/>
          </a:prstGeom>
          <a:noFill/>
          <a:ln>
            <a:noFill/>
          </a:ln>
        </p:spPr>
        <p:txBody>
          <a:bodyPr spcFirstLastPara="1" wrap="square" lIns="72000" tIns="45700" rIns="91425" bIns="45700" anchor="b" anchorCtr="0">
            <a:noAutofit/>
          </a:bodyPr>
          <a:lstStyle>
            <a:lvl1pPr lvl="0" algn="l">
              <a:lnSpc>
                <a:spcPct val="100000"/>
              </a:lnSpc>
              <a:spcBef>
                <a:spcPts val="300"/>
              </a:spcBef>
              <a:spcAft>
                <a:spcPts val="0"/>
              </a:spcAft>
              <a:buSzPts val="1800"/>
              <a:buNone/>
              <a:defRPr sz="2000">
                <a:solidFill>
                  <a:schemeClr val="lt2"/>
                </a:solidFill>
              </a:defRPr>
            </a:lvl1pPr>
            <a:lvl2pPr lvl="1" algn="ctr">
              <a:lnSpc>
                <a:spcPct val="120000"/>
              </a:lnSpc>
              <a:spcBef>
                <a:spcPts val="300"/>
              </a:spcBef>
              <a:spcAft>
                <a:spcPts val="0"/>
              </a:spcAft>
              <a:buSzPts val="1800"/>
              <a:buNone/>
              <a:defRPr sz="2000"/>
            </a:lvl2pPr>
            <a:lvl3pPr lvl="2" algn="ctr">
              <a:lnSpc>
                <a:spcPct val="120000"/>
              </a:lnSpc>
              <a:spcBef>
                <a:spcPts val="300"/>
              </a:spcBef>
              <a:spcAft>
                <a:spcPts val="0"/>
              </a:spcAft>
              <a:buSzPts val="1620"/>
              <a:buNone/>
              <a:defRPr sz="1800"/>
            </a:lvl3pPr>
            <a:lvl4pPr lvl="3" algn="ctr">
              <a:lnSpc>
                <a:spcPct val="120000"/>
              </a:lnSpc>
              <a:spcBef>
                <a:spcPts val="300"/>
              </a:spcBef>
              <a:spcAft>
                <a:spcPts val="0"/>
              </a:spcAft>
              <a:buSzPts val="1440"/>
              <a:buNone/>
              <a:defRPr sz="1600"/>
            </a:lvl4pPr>
            <a:lvl5pPr lvl="4" algn="ctr">
              <a:lnSpc>
                <a:spcPct val="120000"/>
              </a:lnSpc>
              <a:spcBef>
                <a:spcPts val="300"/>
              </a:spcBef>
              <a:spcAft>
                <a:spcPts val="0"/>
              </a:spcAft>
              <a:buSzPts val="144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5" name="Google Shape;55;p4"/>
          <p:cNvSpPr txBox="1">
            <a:spLocks noGrp="1"/>
          </p:cNvSpPr>
          <p:nvPr>
            <p:ph type="body" idx="2"/>
          </p:nvPr>
        </p:nvSpPr>
        <p:spPr>
          <a:xfrm>
            <a:off x="457200" y="4221098"/>
            <a:ext cx="4680586" cy="1320189"/>
          </a:xfrm>
          <a:prstGeom prst="rect">
            <a:avLst/>
          </a:prstGeom>
          <a:noFill/>
          <a:ln>
            <a:noFill/>
          </a:ln>
        </p:spPr>
        <p:txBody>
          <a:bodyPr spcFirstLastPara="1" wrap="square" lIns="72000" tIns="45700" rIns="91425" bIns="45700" anchor="t" anchorCtr="0">
            <a:noAutofit/>
          </a:bodyPr>
          <a:lstStyle>
            <a:lvl1pPr marL="457200" lvl="0" indent="-228600" algn="l">
              <a:lnSpc>
                <a:spcPct val="100000"/>
              </a:lnSpc>
              <a:spcBef>
                <a:spcPts val="300"/>
              </a:spcBef>
              <a:spcAft>
                <a:spcPts val="0"/>
              </a:spcAft>
              <a:buSzPts val="1440"/>
              <a:buNone/>
              <a:defRPr sz="1600">
                <a:solidFill>
                  <a:schemeClr val="dk1"/>
                </a:solidFill>
              </a:defRPr>
            </a:lvl1pPr>
            <a:lvl2pPr marL="914400" lvl="1" indent="-342900" algn="l">
              <a:lnSpc>
                <a:spcPct val="120000"/>
              </a:lnSpc>
              <a:spcBef>
                <a:spcPts val="300"/>
              </a:spcBef>
              <a:spcAft>
                <a:spcPts val="0"/>
              </a:spcAft>
              <a:buSzPts val="1800"/>
              <a:buChar char="▪"/>
              <a:defRPr sz="2000">
                <a:solidFill>
                  <a:schemeClr val="lt1"/>
                </a:solidFill>
              </a:defRPr>
            </a:lvl2pPr>
            <a:lvl3pPr marL="1371600" lvl="2" indent="-331469" algn="l">
              <a:lnSpc>
                <a:spcPct val="120000"/>
              </a:lnSpc>
              <a:spcBef>
                <a:spcPts val="300"/>
              </a:spcBef>
              <a:spcAft>
                <a:spcPts val="0"/>
              </a:spcAft>
              <a:buSzPts val="1620"/>
              <a:buChar char="▪"/>
              <a:defRPr sz="1800">
                <a:solidFill>
                  <a:schemeClr val="lt1"/>
                </a:solidFill>
              </a:defRPr>
            </a:lvl3pPr>
            <a:lvl4pPr marL="1828800" lvl="3" indent="-320039" algn="l">
              <a:lnSpc>
                <a:spcPct val="120000"/>
              </a:lnSpc>
              <a:spcBef>
                <a:spcPts val="300"/>
              </a:spcBef>
              <a:spcAft>
                <a:spcPts val="0"/>
              </a:spcAft>
              <a:buSzPts val="1440"/>
              <a:buChar char="▪"/>
              <a:defRPr sz="1600">
                <a:solidFill>
                  <a:schemeClr val="lt1"/>
                </a:solidFill>
              </a:defRPr>
            </a:lvl4pPr>
            <a:lvl5pPr marL="2286000" lvl="4" indent="-320039" algn="l">
              <a:lnSpc>
                <a:spcPct val="120000"/>
              </a:lnSpc>
              <a:spcBef>
                <a:spcPts val="300"/>
              </a:spcBef>
              <a:spcAft>
                <a:spcPts val="0"/>
              </a:spcAft>
              <a:buSzPts val="1440"/>
              <a:buChar char="▪"/>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6" name="Google Shape;56;p4"/>
          <p:cNvCxnSpPr/>
          <p:nvPr/>
        </p:nvCxnSpPr>
        <p:spPr>
          <a:xfrm>
            <a:off x="564239" y="3631448"/>
            <a:ext cx="1715678" cy="0"/>
          </a:xfrm>
          <a:prstGeom prst="straightConnector1">
            <a:avLst/>
          </a:prstGeom>
          <a:noFill/>
          <a:ln w="12700" cap="rnd" cmpd="sng">
            <a:solidFill>
              <a:schemeClr val="dk2"/>
            </a:solidFill>
            <a:prstDash val="solid"/>
            <a:miter lim="800000"/>
            <a:headEnd type="none" w="sm" len="sm"/>
            <a:tailEnd type="none" w="sm" len="sm"/>
          </a:ln>
        </p:spPr>
      </p:cxnSp>
      <p:grpSp>
        <p:nvGrpSpPr>
          <p:cNvPr id="57" name="Google Shape;57;p4"/>
          <p:cNvGrpSpPr/>
          <p:nvPr/>
        </p:nvGrpSpPr>
        <p:grpSpPr>
          <a:xfrm rot="10800000">
            <a:off x="0" y="4407877"/>
            <a:ext cx="1062140" cy="1950853"/>
            <a:chOff x="9839325" y="-1"/>
            <a:chExt cx="2352678" cy="4321208"/>
          </a:xfrm>
        </p:grpSpPr>
        <p:sp>
          <p:nvSpPr>
            <p:cNvPr id="58" name="Google Shape;58;p4"/>
            <p:cNvSpPr/>
            <p:nvPr/>
          </p:nvSpPr>
          <p:spPr>
            <a:xfrm>
              <a:off x="9839325" y="0"/>
              <a:ext cx="2352676" cy="4321207"/>
            </a:xfrm>
            <a:custGeom>
              <a:avLst/>
              <a:gdLst/>
              <a:ahLst/>
              <a:cxnLst/>
              <a:rect l="l" t="t" r="r" b="b"/>
              <a:pathLst>
                <a:path w="1767645" h="3246668" extrusionOk="0">
                  <a:moveTo>
                    <a:pt x="0" y="0"/>
                  </a:moveTo>
                  <a:lnTo>
                    <a:pt x="1767645" y="0"/>
                  </a:lnTo>
                  <a:lnTo>
                    <a:pt x="1767645" y="3246668"/>
                  </a:lnTo>
                  <a:lnTo>
                    <a:pt x="356710" y="654246"/>
                  </a:lnTo>
                  <a:close/>
                </a:path>
              </a:pathLst>
            </a:custGeom>
            <a:solidFill>
              <a:schemeClr val="lt2">
                <a:alpha val="2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 name="Google Shape;59;p4"/>
            <p:cNvSpPr/>
            <p:nvPr/>
          </p:nvSpPr>
          <p:spPr>
            <a:xfrm>
              <a:off x="10229851" y="-1"/>
              <a:ext cx="1962152" cy="3603923"/>
            </a:xfrm>
            <a:custGeom>
              <a:avLst/>
              <a:gdLst/>
              <a:ahLst/>
              <a:cxnLst/>
              <a:rect l="l" t="t" r="r" b="b"/>
              <a:pathLst>
                <a:path w="1767645" h="3246668" extrusionOk="0">
                  <a:moveTo>
                    <a:pt x="0" y="0"/>
                  </a:moveTo>
                  <a:lnTo>
                    <a:pt x="1767645" y="0"/>
                  </a:lnTo>
                  <a:lnTo>
                    <a:pt x="1767645" y="3246668"/>
                  </a:lnTo>
                  <a:lnTo>
                    <a:pt x="356710" y="654246"/>
                  </a:lnTo>
                  <a:close/>
                </a:path>
              </a:pathLst>
            </a:custGeom>
            <a:solidFill>
              <a:schemeClr val="lt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60" name="Google Shape;60;p4"/>
          <p:cNvSpPr/>
          <p:nvPr/>
        </p:nvSpPr>
        <p:spPr>
          <a:xfrm>
            <a:off x="9839325" y="0"/>
            <a:ext cx="2352676" cy="4321207"/>
          </a:xfrm>
          <a:custGeom>
            <a:avLst/>
            <a:gdLst/>
            <a:ahLst/>
            <a:cxnLst/>
            <a:rect l="l" t="t" r="r" b="b"/>
            <a:pathLst>
              <a:path w="1767645" h="3246668" extrusionOk="0">
                <a:moveTo>
                  <a:pt x="0" y="0"/>
                </a:moveTo>
                <a:lnTo>
                  <a:pt x="1767645" y="0"/>
                </a:lnTo>
                <a:lnTo>
                  <a:pt x="1767645" y="3246668"/>
                </a:lnTo>
                <a:lnTo>
                  <a:pt x="356710" y="654246"/>
                </a:lnTo>
                <a:close/>
              </a:path>
            </a:pathLst>
          </a:custGeom>
          <a:solidFill>
            <a:schemeClr val="lt2">
              <a:alpha val="2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 name="Google Shape;61;p4"/>
          <p:cNvSpPr/>
          <p:nvPr/>
        </p:nvSpPr>
        <p:spPr>
          <a:xfrm>
            <a:off x="10229851" y="-1"/>
            <a:ext cx="1962152" cy="3603923"/>
          </a:xfrm>
          <a:custGeom>
            <a:avLst/>
            <a:gdLst/>
            <a:ahLst/>
            <a:cxnLst/>
            <a:rect l="l" t="t" r="r" b="b"/>
            <a:pathLst>
              <a:path w="1767645" h="3246668" extrusionOk="0">
                <a:moveTo>
                  <a:pt x="0" y="0"/>
                </a:moveTo>
                <a:lnTo>
                  <a:pt x="1767645" y="0"/>
                </a:lnTo>
                <a:lnTo>
                  <a:pt x="1767645" y="3246668"/>
                </a:lnTo>
                <a:lnTo>
                  <a:pt x="356710" y="654246"/>
                </a:lnTo>
                <a:close/>
              </a:path>
            </a:pathLst>
          </a:custGeom>
          <a:solidFill>
            <a:schemeClr val="lt2">
              <a:alpha val="8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2" name="Google Shape;62;p4"/>
          <p:cNvPicPr preferRelativeResize="0"/>
          <p:nvPr/>
        </p:nvPicPr>
        <p:blipFill rotWithShape="1">
          <a:blip r:embed="rId3">
            <a:alphaModFix/>
          </a:blip>
          <a:srcRect/>
          <a:stretch/>
        </p:blipFill>
        <p:spPr>
          <a:xfrm>
            <a:off x="321826" y="679268"/>
            <a:ext cx="1554395" cy="1172251"/>
          </a:xfrm>
          <a:prstGeom prst="rect">
            <a:avLst/>
          </a:prstGeom>
          <a:noFill/>
          <a:ln>
            <a:noFill/>
          </a:ln>
        </p:spPr>
      </p:pic>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2">
  <p:cSld name="Title and Content_1_1_1_1">
    <p:spTree>
      <p:nvGrpSpPr>
        <p:cNvPr id="1" name="Shape 64"/>
        <p:cNvGrpSpPr/>
        <p:nvPr/>
      </p:nvGrpSpPr>
      <p:grpSpPr>
        <a:xfrm>
          <a:off x="0" y="0"/>
          <a:ext cx="0" cy="0"/>
          <a:chOff x="0" y="0"/>
          <a:chExt cx="0" cy="0"/>
        </a:xfrm>
      </p:grpSpPr>
      <p:sp>
        <p:nvSpPr>
          <p:cNvPr id="65" name="Google Shape;65;g2b45e979497_0_541"/>
          <p:cNvSpPr txBox="1">
            <a:spLocks noGrp="1"/>
          </p:cNvSpPr>
          <p:nvPr>
            <p:ph type="title"/>
          </p:nvPr>
        </p:nvSpPr>
        <p:spPr>
          <a:xfrm>
            <a:off x="681600" y="204733"/>
            <a:ext cx="10799100" cy="920700"/>
          </a:xfrm>
          <a:prstGeom prst="rect">
            <a:avLst/>
          </a:prstGeom>
          <a:noFill/>
          <a:ln>
            <a:noFill/>
          </a:ln>
        </p:spPr>
        <p:txBody>
          <a:bodyPr spcFirstLastPara="1" wrap="square" lIns="0" tIns="121900" rIns="0" bIns="121900" anchor="ctr" anchorCtr="0">
            <a:noAutofit/>
          </a:bodyPr>
          <a:lstStyle>
            <a:lvl1pPr marL="0" marR="0" lvl="0" indent="0" algn="l" rtl="0">
              <a:spcBef>
                <a:spcPts val="0"/>
              </a:spcBef>
              <a:spcAft>
                <a:spcPts val="0"/>
              </a:spcAft>
              <a:buSzPts val="2400"/>
              <a:buFont typeface="Arial Black"/>
              <a:buNone/>
              <a:defRPr sz="2400" b="1" i="0" u="none" strike="noStrike" cap="none">
                <a:solidFill>
                  <a:schemeClr val="dk1"/>
                </a:solidFill>
                <a:latin typeface="Arial Black"/>
                <a:ea typeface="Arial Black"/>
                <a:cs typeface="Arial Black"/>
                <a:sym typeface="Arial Black"/>
              </a:defRPr>
            </a:lvl1pPr>
            <a:lvl2pPr marL="0" marR="0" lvl="1" indent="0" algn="l" rtl="0">
              <a:spcBef>
                <a:spcPts val="0"/>
              </a:spcBef>
              <a:spcAft>
                <a:spcPts val="0"/>
              </a:spcAft>
              <a:buSzPts val="2400"/>
              <a:buFont typeface="Arial Black"/>
              <a:buNone/>
              <a:defRPr sz="2400" b="1" i="0" u="none" strike="noStrike" cap="none">
                <a:solidFill>
                  <a:schemeClr val="dk1"/>
                </a:solidFill>
                <a:latin typeface="Arial Black"/>
                <a:ea typeface="Arial Black"/>
                <a:cs typeface="Arial Black"/>
                <a:sym typeface="Arial Black"/>
              </a:defRPr>
            </a:lvl2pPr>
            <a:lvl3pPr marL="0" marR="0" lvl="2" indent="0" algn="l" rtl="0">
              <a:spcBef>
                <a:spcPts val="0"/>
              </a:spcBef>
              <a:spcAft>
                <a:spcPts val="0"/>
              </a:spcAft>
              <a:buSzPts val="2400"/>
              <a:buFont typeface="Arial Black"/>
              <a:buNone/>
              <a:defRPr sz="2400" b="1" i="0" u="none" strike="noStrike" cap="none">
                <a:solidFill>
                  <a:schemeClr val="dk1"/>
                </a:solidFill>
                <a:latin typeface="Arial Black"/>
                <a:ea typeface="Arial Black"/>
                <a:cs typeface="Arial Black"/>
                <a:sym typeface="Arial Black"/>
              </a:defRPr>
            </a:lvl3pPr>
            <a:lvl4pPr marL="0" marR="0" lvl="3" indent="0" algn="l" rtl="0">
              <a:spcBef>
                <a:spcPts val="0"/>
              </a:spcBef>
              <a:spcAft>
                <a:spcPts val="0"/>
              </a:spcAft>
              <a:buSzPts val="2400"/>
              <a:buFont typeface="Arial Black"/>
              <a:buNone/>
              <a:defRPr sz="2400" b="1" i="0" u="none" strike="noStrike" cap="none">
                <a:solidFill>
                  <a:schemeClr val="dk1"/>
                </a:solidFill>
                <a:latin typeface="Arial Black"/>
                <a:ea typeface="Arial Black"/>
                <a:cs typeface="Arial Black"/>
                <a:sym typeface="Arial Black"/>
              </a:defRPr>
            </a:lvl4pPr>
            <a:lvl5pPr marL="0" marR="0" lvl="4" indent="0" algn="l" rtl="0">
              <a:spcBef>
                <a:spcPts val="0"/>
              </a:spcBef>
              <a:spcAft>
                <a:spcPts val="0"/>
              </a:spcAft>
              <a:buSzPts val="2400"/>
              <a:buFont typeface="Arial Black"/>
              <a:buNone/>
              <a:defRPr sz="2400" b="1" i="0" u="none" strike="noStrike" cap="none">
                <a:solidFill>
                  <a:schemeClr val="dk1"/>
                </a:solidFill>
                <a:latin typeface="Arial Black"/>
                <a:ea typeface="Arial Black"/>
                <a:cs typeface="Arial Black"/>
                <a:sym typeface="Arial Black"/>
              </a:defRPr>
            </a:lvl5pPr>
            <a:lvl6pPr marL="609600" marR="0" lvl="5" indent="0" algn="l" rtl="0">
              <a:spcBef>
                <a:spcPts val="0"/>
              </a:spcBef>
              <a:spcAft>
                <a:spcPts val="0"/>
              </a:spcAft>
              <a:buSzPts val="2400"/>
              <a:buFont typeface="Arial Black"/>
              <a:buNone/>
              <a:defRPr sz="2400" i="0" u="none" strike="noStrike" cap="none">
                <a:solidFill>
                  <a:schemeClr val="dk2"/>
                </a:solidFill>
                <a:latin typeface="Arial Black"/>
                <a:ea typeface="Arial Black"/>
                <a:cs typeface="Arial Black"/>
                <a:sym typeface="Arial Black"/>
              </a:defRPr>
            </a:lvl6pPr>
            <a:lvl7pPr marL="1219200" marR="0" lvl="6" indent="0" algn="l" rtl="0">
              <a:spcBef>
                <a:spcPts val="0"/>
              </a:spcBef>
              <a:spcAft>
                <a:spcPts val="0"/>
              </a:spcAft>
              <a:buSzPts val="2400"/>
              <a:buFont typeface="Arial Black"/>
              <a:buNone/>
              <a:defRPr sz="2400" i="0" u="none" strike="noStrike" cap="none">
                <a:solidFill>
                  <a:schemeClr val="dk2"/>
                </a:solidFill>
                <a:latin typeface="Arial Black"/>
                <a:ea typeface="Arial Black"/>
                <a:cs typeface="Arial Black"/>
                <a:sym typeface="Arial Black"/>
              </a:defRPr>
            </a:lvl7pPr>
            <a:lvl8pPr marL="1828800" marR="0" lvl="7" indent="0" algn="l" rtl="0">
              <a:spcBef>
                <a:spcPts val="0"/>
              </a:spcBef>
              <a:spcAft>
                <a:spcPts val="0"/>
              </a:spcAft>
              <a:buSzPts val="2400"/>
              <a:buFont typeface="Arial Black"/>
              <a:buNone/>
              <a:defRPr sz="2400" i="0" u="none" strike="noStrike" cap="none">
                <a:solidFill>
                  <a:schemeClr val="dk2"/>
                </a:solidFill>
                <a:latin typeface="Arial Black"/>
                <a:ea typeface="Arial Black"/>
                <a:cs typeface="Arial Black"/>
                <a:sym typeface="Arial Black"/>
              </a:defRPr>
            </a:lvl8pPr>
            <a:lvl9pPr marL="2438400" marR="0" lvl="8" indent="0" algn="l" rtl="0">
              <a:spcBef>
                <a:spcPts val="0"/>
              </a:spcBef>
              <a:spcAft>
                <a:spcPts val="0"/>
              </a:spcAft>
              <a:buSzPts val="2400"/>
              <a:buFont typeface="Arial Black"/>
              <a:buNone/>
              <a:defRPr sz="2400" i="0" u="none" strike="noStrike" cap="none">
                <a:solidFill>
                  <a:schemeClr val="dk2"/>
                </a:solidFill>
                <a:latin typeface="Arial Black"/>
                <a:ea typeface="Arial Black"/>
                <a:cs typeface="Arial Black"/>
                <a:sym typeface="Arial Black"/>
              </a:defRPr>
            </a:lvl9pPr>
          </a:lstStyle>
          <a:p>
            <a:endParaRPr/>
          </a:p>
        </p:txBody>
      </p:sp>
      <p:cxnSp>
        <p:nvCxnSpPr>
          <p:cNvPr id="66" name="Google Shape;66;g2b45e979497_0_541"/>
          <p:cNvCxnSpPr/>
          <p:nvPr/>
        </p:nvCxnSpPr>
        <p:spPr>
          <a:xfrm>
            <a:off x="681568" y="1125539"/>
            <a:ext cx="10799100" cy="0"/>
          </a:xfrm>
          <a:prstGeom prst="straightConnector1">
            <a:avLst/>
          </a:prstGeom>
          <a:noFill/>
          <a:ln w="28575" cap="flat" cmpd="sng">
            <a:solidFill>
              <a:srgbClr val="E4002B"/>
            </a:solidFill>
            <a:prstDash val="solid"/>
            <a:round/>
            <a:headEnd type="none" w="sm" len="sm"/>
            <a:tailEnd type="none" w="sm" len="sm"/>
          </a:ln>
        </p:spPr>
      </p:cxn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455819" y="307179"/>
            <a:ext cx="10019820" cy="555681"/>
          </a:xfrm>
          <a:prstGeom prst="rect">
            <a:avLst/>
          </a:prstGeom>
          <a:noFill/>
          <a:ln>
            <a:noFill/>
          </a:ln>
        </p:spPr>
        <p:txBody>
          <a:bodyPr spcFirstLastPara="1" wrap="square" lIns="72000" tIns="36000" rIns="72000" bIns="0" anchor="t"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
          <p:cNvSpPr txBox="1">
            <a:spLocks noGrp="1"/>
          </p:cNvSpPr>
          <p:nvPr>
            <p:ph type="body" idx="1"/>
          </p:nvPr>
        </p:nvSpPr>
        <p:spPr>
          <a:xfrm>
            <a:off x="455819" y="1164946"/>
            <a:ext cx="11264328" cy="4905654"/>
          </a:xfrm>
          <a:prstGeom prst="rect">
            <a:avLst/>
          </a:prstGeom>
          <a:noFill/>
          <a:ln>
            <a:noFill/>
          </a:ln>
        </p:spPr>
        <p:txBody>
          <a:bodyPr spcFirstLastPara="1" wrap="square" lIns="91425" tIns="45700" rIns="91425" bIns="45700" anchor="t" anchorCtr="0">
            <a:noAutofit/>
          </a:bodyPr>
          <a:lstStyle>
            <a:lvl1pPr marL="457200" marR="0" lvl="0" indent="-320040" algn="l" rtl="0">
              <a:lnSpc>
                <a:spcPct val="120000"/>
              </a:lnSpc>
              <a:spcBef>
                <a:spcPts val="300"/>
              </a:spcBef>
              <a:spcAft>
                <a:spcPts val="0"/>
              </a:spcAft>
              <a:buClr>
                <a:srgbClr val="E4002B"/>
              </a:buClr>
              <a:buSzPts val="1440"/>
              <a:buFont typeface="Noto Sans Symbols"/>
              <a:buChar char="▪"/>
              <a:defRPr sz="1600" b="0" i="0" u="none" strike="noStrike" cap="none">
                <a:solidFill>
                  <a:schemeClr val="dk1"/>
                </a:solidFill>
                <a:latin typeface="Arial"/>
                <a:ea typeface="Arial"/>
                <a:cs typeface="Arial"/>
                <a:sym typeface="Arial"/>
              </a:defRPr>
            </a:lvl1pPr>
            <a:lvl2pPr marL="914400" marR="0" lvl="1" indent="-308610" algn="l" rtl="0">
              <a:lnSpc>
                <a:spcPct val="120000"/>
              </a:lnSpc>
              <a:spcBef>
                <a:spcPts val="300"/>
              </a:spcBef>
              <a:spcAft>
                <a:spcPts val="0"/>
              </a:spcAft>
              <a:buClr>
                <a:srgbClr val="E4002B"/>
              </a:buClr>
              <a:buSzPts val="1260"/>
              <a:buFont typeface="Noto Sans Symbols"/>
              <a:buChar char="▪"/>
              <a:defRPr sz="1400" b="0" i="0" u="none" strike="noStrike" cap="none">
                <a:solidFill>
                  <a:schemeClr val="dk1"/>
                </a:solidFill>
                <a:latin typeface="Arial"/>
                <a:ea typeface="Arial"/>
                <a:cs typeface="Arial"/>
                <a:sym typeface="Arial"/>
              </a:defRPr>
            </a:lvl2pPr>
            <a:lvl3pPr marL="1371600" marR="0" lvl="2" indent="-297180" algn="l" rtl="0">
              <a:lnSpc>
                <a:spcPct val="120000"/>
              </a:lnSpc>
              <a:spcBef>
                <a:spcPts val="300"/>
              </a:spcBef>
              <a:spcAft>
                <a:spcPts val="0"/>
              </a:spcAft>
              <a:buClr>
                <a:srgbClr val="E4002B"/>
              </a:buClr>
              <a:buSzPts val="1080"/>
              <a:buFont typeface="Noto Sans Symbols"/>
              <a:buChar char="▪"/>
              <a:defRPr sz="1200" b="0" i="0" u="none" strike="noStrike" cap="none">
                <a:solidFill>
                  <a:schemeClr val="dk1"/>
                </a:solidFill>
                <a:latin typeface="Arial"/>
                <a:ea typeface="Arial"/>
                <a:cs typeface="Arial"/>
                <a:sym typeface="Arial"/>
              </a:defRPr>
            </a:lvl3pPr>
            <a:lvl4pPr marL="1828800" marR="0" lvl="3" indent="-291464" algn="l" rtl="0">
              <a:lnSpc>
                <a:spcPct val="120000"/>
              </a:lnSpc>
              <a:spcBef>
                <a:spcPts val="300"/>
              </a:spcBef>
              <a:spcAft>
                <a:spcPts val="0"/>
              </a:spcAft>
              <a:buClr>
                <a:srgbClr val="E4002B"/>
              </a:buClr>
              <a:buSzPts val="990"/>
              <a:buFont typeface="Noto Sans Symbols"/>
              <a:buChar char="▪"/>
              <a:defRPr sz="1100" b="0" i="0" u="none" strike="noStrike" cap="none">
                <a:solidFill>
                  <a:schemeClr val="dk1"/>
                </a:solidFill>
                <a:latin typeface="Arial"/>
                <a:ea typeface="Arial"/>
                <a:cs typeface="Arial"/>
                <a:sym typeface="Arial"/>
              </a:defRPr>
            </a:lvl4pPr>
            <a:lvl5pPr marL="2286000" marR="0" lvl="4" indent="-291464" algn="l" rtl="0">
              <a:lnSpc>
                <a:spcPct val="120000"/>
              </a:lnSpc>
              <a:spcBef>
                <a:spcPts val="300"/>
              </a:spcBef>
              <a:spcAft>
                <a:spcPts val="0"/>
              </a:spcAft>
              <a:buClr>
                <a:srgbClr val="E4002B"/>
              </a:buClr>
              <a:buSzPts val="990"/>
              <a:buFont typeface="Noto Sans Symbols"/>
              <a:buChar char="▪"/>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
          <p:cNvSpPr/>
          <p:nvPr/>
        </p:nvSpPr>
        <p:spPr>
          <a:xfrm>
            <a:off x="-1222883" y="292418"/>
            <a:ext cx="947928" cy="315263"/>
          </a:xfrm>
          <a:prstGeom prst="roundRect">
            <a:avLst>
              <a:gd name="adj" fmla="val 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 name="Google Shape;13;p3"/>
          <p:cNvSpPr/>
          <p:nvPr/>
        </p:nvSpPr>
        <p:spPr>
          <a:xfrm>
            <a:off x="-1222883" y="674371"/>
            <a:ext cx="947928" cy="315263"/>
          </a:xfrm>
          <a:prstGeom prst="roundRect">
            <a:avLst>
              <a:gd name="adj" fmla="val 0"/>
            </a:avLst>
          </a:prstGeom>
          <a:solidFill>
            <a:srgbClr val="E400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Google Shape;14;p3"/>
          <p:cNvSpPr/>
          <p:nvPr/>
        </p:nvSpPr>
        <p:spPr>
          <a:xfrm>
            <a:off x="-1222883" y="1056325"/>
            <a:ext cx="947928" cy="315263"/>
          </a:xfrm>
          <a:prstGeom prst="roundRect">
            <a:avLst>
              <a:gd name="adj"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15;p3"/>
          <p:cNvSpPr/>
          <p:nvPr/>
        </p:nvSpPr>
        <p:spPr>
          <a:xfrm>
            <a:off x="-1222883" y="1461795"/>
            <a:ext cx="947928" cy="315263"/>
          </a:xfrm>
          <a:prstGeom prst="roundRect">
            <a:avLst>
              <a:gd name="adj" fmla="val 0"/>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6;p3"/>
          <p:cNvSpPr/>
          <p:nvPr/>
        </p:nvSpPr>
        <p:spPr>
          <a:xfrm>
            <a:off x="-1222921" y="2275548"/>
            <a:ext cx="948000" cy="315300"/>
          </a:xfrm>
          <a:prstGeom prst="roundRect">
            <a:avLst>
              <a:gd name="adj" fmla="val 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 name="Google Shape;17;p3"/>
          <p:cNvSpPr/>
          <p:nvPr/>
        </p:nvSpPr>
        <p:spPr>
          <a:xfrm>
            <a:off x="-1222921" y="1868639"/>
            <a:ext cx="948000" cy="3153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 name="Google Shape;18;p3"/>
          <p:cNvSpPr/>
          <p:nvPr/>
        </p:nvSpPr>
        <p:spPr>
          <a:xfrm>
            <a:off x="-1222933" y="2682449"/>
            <a:ext cx="948000" cy="315300"/>
          </a:xfrm>
          <a:prstGeom prst="roundRect">
            <a:avLst>
              <a:gd name="adj" fmla="val 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3"/>
          <p:cNvSpPr/>
          <p:nvPr/>
        </p:nvSpPr>
        <p:spPr>
          <a:xfrm>
            <a:off x="0" y="6353176"/>
            <a:ext cx="12192000" cy="504900"/>
          </a:xfrm>
          <a:prstGeom prst="rect">
            <a:avLst/>
          </a:prstGeom>
          <a:solidFill>
            <a:srgbClr val="E400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 name="Google Shape;20;p3"/>
          <p:cNvSpPr txBox="1">
            <a:spLocks noGrp="1"/>
          </p:cNvSpPr>
          <p:nvPr>
            <p:ph type="sldNum" idx="12"/>
          </p:nvPr>
        </p:nvSpPr>
        <p:spPr>
          <a:xfrm>
            <a:off x="8986177" y="6461446"/>
            <a:ext cx="2743200" cy="269100"/>
          </a:xfrm>
          <a:prstGeom prst="rect">
            <a:avLst/>
          </a:prstGeom>
          <a:noFill/>
          <a:ln>
            <a:noFill/>
          </a:ln>
        </p:spPr>
        <p:txBody>
          <a:bodyPr spcFirstLastPara="1" wrap="square" lIns="91425" tIns="45700" rIns="0"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grpSp>
        <p:nvGrpSpPr>
          <p:cNvPr id="21" name="Google Shape;21;p3"/>
          <p:cNvGrpSpPr/>
          <p:nvPr/>
        </p:nvGrpSpPr>
        <p:grpSpPr>
          <a:xfrm>
            <a:off x="4891201" y="6465152"/>
            <a:ext cx="261900" cy="261900"/>
            <a:chOff x="4891201" y="6508013"/>
            <a:chExt cx="261900" cy="261900"/>
          </a:xfrm>
        </p:grpSpPr>
        <p:sp>
          <p:nvSpPr>
            <p:cNvPr id="22" name="Google Shape;22;p3"/>
            <p:cNvSpPr/>
            <p:nvPr/>
          </p:nvSpPr>
          <p:spPr>
            <a:xfrm>
              <a:off x="4891201" y="6508013"/>
              <a:ext cx="261900" cy="261900"/>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3" name="Google Shape;23;p3"/>
            <p:cNvGrpSpPr/>
            <p:nvPr/>
          </p:nvGrpSpPr>
          <p:grpSpPr>
            <a:xfrm>
              <a:off x="4956698" y="6593486"/>
              <a:ext cx="130800" cy="90486"/>
              <a:chOff x="5193952" y="6641306"/>
              <a:chExt cx="130800" cy="66676"/>
            </a:xfrm>
          </p:grpSpPr>
          <p:cxnSp>
            <p:nvCxnSpPr>
              <p:cNvPr id="24" name="Google Shape;24;p3"/>
              <p:cNvCxnSpPr/>
              <p:nvPr/>
            </p:nvCxnSpPr>
            <p:spPr>
              <a:xfrm>
                <a:off x="5193952" y="6641306"/>
                <a:ext cx="130800" cy="0"/>
              </a:xfrm>
              <a:prstGeom prst="straightConnector1">
                <a:avLst/>
              </a:prstGeom>
              <a:noFill/>
              <a:ln w="15875" cap="rnd" cmpd="sng">
                <a:solidFill>
                  <a:schemeClr val="lt1"/>
                </a:solidFill>
                <a:prstDash val="solid"/>
                <a:miter lim="800000"/>
                <a:headEnd type="none" w="sm" len="sm"/>
                <a:tailEnd type="none" w="sm" len="sm"/>
              </a:ln>
            </p:spPr>
          </p:cxnSp>
          <p:cxnSp>
            <p:nvCxnSpPr>
              <p:cNvPr id="25" name="Google Shape;25;p3"/>
              <p:cNvCxnSpPr/>
              <p:nvPr/>
            </p:nvCxnSpPr>
            <p:spPr>
              <a:xfrm>
                <a:off x="5193952" y="6674644"/>
                <a:ext cx="130800" cy="0"/>
              </a:xfrm>
              <a:prstGeom prst="straightConnector1">
                <a:avLst/>
              </a:prstGeom>
              <a:noFill/>
              <a:ln w="15875" cap="rnd" cmpd="sng">
                <a:solidFill>
                  <a:schemeClr val="lt1"/>
                </a:solidFill>
                <a:prstDash val="solid"/>
                <a:miter lim="800000"/>
                <a:headEnd type="none" w="sm" len="sm"/>
                <a:tailEnd type="none" w="sm" len="sm"/>
              </a:ln>
            </p:spPr>
          </p:cxnSp>
          <p:cxnSp>
            <p:nvCxnSpPr>
              <p:cNvPr id="26" name="Google Shape;26;p3"/>
              <p:cNvCxnSpPr/>
              <p:nvPr/>
            </p:nvCxnSpPr>
            <p:spPr>
              <a:xfrm>
                <a:off x="5193952" y="6707982"/>
                <a:ext cx="130800" cy="0"/>
              </a:xfrm>
              <a:prstGeom prst="straightConnector1">
                <a:avLst/>
              </a:prstGeom>
              <a:noFill/>
              <a:ln w="15875" cap="rnd" cmpd="sng">
                <a:solidFill>
                  <a:schemeClr val="lt1"/>
                </a:solidFill>
                <a:prstDash val="solid"/>
                <a:miter lim="800000"/>
                <a:headEnd type="none" w="sm" len="sm"/>
                <a:tailEnd type="none" w="sm" len="sm"/>
              </a:ln>
            </p:spPr>
          </p:cxnSp>
        </p:grpSp>
      </p:grpSp>
      <p:grpSp>
        <p:nvGrpSpPr>
          <p:cNvPr id="27" name="Google Shape;27;p3"/>
          <p:cNvGrpSpPr/>
          <p:nvPr/>
        </p:nvGrpSpPr>
        <p:grpSpPr>
          <a:xfrm>
            <a:off x="5153030" y="6510339"/>
            <a:ext cx="314930" cy="171300"/>
            <a:chOff x="5153030" y="6510339"/>
            <a:chExt cx="314930" cy="171300"/>
          </a:xfrm>
        </p:grpSpPr>
        <p:cxnSp>
          <p:nvCxnSpPr>
            <p:cNvPr id="28" name="Google Shape;28;p3"/>
            <p:cNvCxnSpPr/>
            <p:nvPr/>
          </p:nvCxnSpPr>
          <p:spPr>
            <a:xfrm>
              <a:off x="5153030" y="6597812"/>
              <a:ext cx="146100" cy="0"/>
            </a:xfrm>
            <a:prstGeom prst="straightConnector1">
              <a:avLst/>
            </a:prstGeom>
            <a:noFill/>
            <a:ln w="9525" cap="flat" cmpd="sng">
              <a:solidFill>
                <a:schemeClr val="lt1"/>
              </a:solidFill>
              <a:prstDash val="solid"/>
              <a:miter lim="800000"/>
              <a:headEnd type="none" w="sm" len="sm"/>
              <a:tailEnd type="none" w="sm" len="sm"/>
            </a:ln>
          </p:spPr>
        </p:cxnSp>
        <p:sp>
          <p:nvSpPr>
            <p:cNvPr id="29" name="Google Shape;29;p3"/>
            <p:cNvSpPr/>
            <p:nvPr/>
          </p:nvSpPr>
          <p:spPr>
            <a:xfrm>
              <a:off x="5296660" y="6510339"/>
              <a:ext cx="171300" cy="171300"/>
            </a:xfrm>
            <a:prstGeom prst="ellipse">
              <a:avLst/>
            </a:prstGeom>
            <a:solidFill>
              <a:srgbClr val="E4002B"/>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30" name="Google Shape;30;p3"/>
          <p:cNvSpPr/>
          <p:nvPr/>
        </p:nvSpPr>
        <p:spPr>
          <a:xfrm>
            <a:off x="4850607" y="6420132"/>
            <a:ext cx="345300" cy="355500"/>
          </a:xfrm>
          <a:prstGeom prst="rect">
            <a:avLst/>
          </a:prstGeom>
          <a:solidFill>
            <a:srgbClr val="E4002B">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1" name="Google Shape;31;p3"/>
          <p:cNvGrpSpPr/>
          <p:nvPr/>
        </p:nvGrpSpPr>
        <p:grpSpPr>
          <a:xfrm>
            <a:off x="5465729" y="6510339"/>
            <a:ext cx="287677" cy="171300"/>
            <a:chOff x="5465729" y="6510339"/>
            <a:chExt cx="287677" cy="171300"/>
          </a:xfrm>
        </p:grpSpPr>
        <p:sp>
          <p:nvSpPr>
            <p:cNvPr id="32" name="Google Shape;32;p3"/>
            <p:cNvSpPr/>
            <p:nvPr/>
          </p:nvSpPr>
          <p:spPr>
            <a:xfrm>
              <a:off x="5582106" y="6510339"/>
              <a:ext cx="171300" cy="171300"/>
            </a:xfrm>
            <a:prstGeom prst="ellipse">
              <a:avLst/>
            </a:prstGeom>
            <a:solidFill>
              <a:srgbClr val="E4002B"/>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3" name="Google Shape;33;p3"/>
            <p:cNvCxnSpPr/>
            <p:nvPr/>
          </p:nvCxnSpPr>
          <p:spPr>
            <a:xfrm>
              <a:off x="5465729" y="6596064"/>
              <a:ext cx="114000" cy="0"/>
            </a:xfrm>
            <a:prstGeom prst="straightConnector1">
              <a:avLst/>
            </a:prstGeom>
            <a:noFill/>
            <a:ln w="9525" cap="flat" cmpd="sng">
              <a:solidFill>
                <a:schemeClr val="lt1"/>
              </a:solidFill>
              <a:prstDash val="solid"/>
              <a:miter lim="800000"/>
              <a:headEnd type="none" w="sm" len="sm"/>
              <a:tailEnd type="none" w="sm" len="sm"/>
            </a:ln>
          </p:spPr>
        </p:cxnSp>
      </p:grpSp>
      <p:grpSp>
        <p:nvGrpSpPr>
          <p:cNvPr id="34" name="Google Shape;34;p3"/>
          <p:cNvGrpSpPr/>
          <p:nvPr/>
        </p:nvGrpSpPr>
        <p:grpSpPr>
          <a:xfrm>
            <a:off x="5751175" y="6510339"/>
            <a:ext cx="287678" cy="171300"/>
            <a:chOff x="5751175" y="6510339"/>
            <a:chExt cx="287678" cy="171300"/>
          </a:xfrm>
        </p:grpSpPr>
        <p:sp>
          <p:nvSpPr>
            <p:cNvPr id="35" name="Google Shape;35;p3"/>
            <p:cNvSpPr/>
            <p:nvPr/>
          </p:nvSpPr>
          <p:spPr>
            <a:xfrm>
              <a:off x="5867553" y="6510339"/>
              <a:ext cx="171300" cy="171300"/>
            </a:xfrm>
            <a:prstGeom prst="ellipse">
              <a:avLst/>
            </a:prstGeom>
            <a:solidFill>
              <a:srgbClr val="E4002B"/>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6" name="Google Shape;36;p3"/>
            <p:cNvCxnSpPr/>
            <p:nvPr/>
          </p:nvCxnSpPr>
          <p:spPr>
            <a:xfrm>
              <a:off x="5751175" y="6596064"/>
              <a:ext cx="114000" cy="0"/>
            </a:xfrm>
            <a:prstGeom prst="straightConnector1">
              <a:avLst/>
            </a:prstGeom>
            <a:noFill/>
            <a:ln w="9525" cap="flat" cmpd="sng">
              <a:solidFill>
                <a:schemeClr val="lt1"/>
              </a:solidFill>
              <a:prstDash val="solid"/>
              <a:miter lim="800000"/>
              <a:headEnd type="none" w="sm" len="sm"/>
              <a:tailEnd type="none" w="sm" len="sm"/>
            </a:ln>
          </p:spPr>
        </p:cxnSp>
      </p:grpSp>
      <p:grpSp>
        <p:nvGrpSpPr>
          <p:cNvPr id="37" name="Google Shape;37;p3"/>
          <p:cNvGrpSpPr/>
          <p:nvPr/>
        </p:nvGrpSpPr>
        <p:grpSpPr>
          <a:xfrm>
            <a:off x="6036622" y="6510339"/>
            <a:ext cx="287677" cy="171300"/>
            <a:chOff x="6036622" y="6510339"/>
            <a:chExt cx="287677" cy="171300"/>
          </a:xfrm>
        </p:grpSpPr>
        <p:sp>
          <p:nvSpPr>
            <p:cNvPr id="38" name="Google Shape;38;p3"/>
            <p:cNvSpPr/>
            <p:nvPr/>
          </p:nvSpPr>
          <p:spPr>
            <a:xfrm>
              <a:off x="6152999" y="6510339"/>
              <a:ext cx="171300" cy="171300"/>
            </a:xfrm>
            <a:prstGeom prst="ellipse">
              <a:avLst/>
            </a:prstGeom>
            <a:solidFill>
              <a:srgbClr val="E4002B"/>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9" name="Google Shape;39;p3"/>
            <p:cNvCxnSpPr/>
            <p:nvPr/>
          </p:nvCxnSpPr>
          <p:spPr>
            <a:xfrm>
              <a:off x="6036622" y="6596064"/>
              <a:ext cx="114000" cy="0"/>
            </a:xfrm>
            <a:prstGeom prst="straightConnector1">
              <a:avLst/>
            </a:prstGeom>
            <a:noFill/>
            <a:ln w="9525" cap="flat" cmpd="sng">
              <a:solidFill>
                <a:schemeClr val="lt1"/>
              </a:solidFill>
              <a:prstDash val="solid"/>
              <a:miter lim="800000"/>
              <a:headEnd type="none" w="sm" len="sm"/>
              <a:tailEnd type="none" w="sm" len="sm"/>
            </a:ln>
          </p:spPr>
        </p:cxnSp>
      </p:grpSp>
      <p:grpSp>
        <p:nvGrpSpPr>
          <p:cNvPr id="40" name="Google Shape;40;p3"/>
          <p:cNvGrpSpPr/>
          <p:nvPr/>
        </p:nvGrpSpPr>
        <p:grpSpPr>
          <a:xfrm>
            <a:off x="6324449" y="6510339"/>
            <a:ext cx="285296" cy="171300"/>
            <a:chOff x="6324449" y="6510339"/>
            <a:chExt cx="285296" cy="171300"/>
          </a:xfrm>
        </p:grpSpPr>
        <p:sp>
          <p:nvSpPr>
            <p:cNvPr id="41" name="Google Shape;41;p3"/>
            <p:cNvSpPr/>
            <p:nvPr/>
          </p:nvSpPr>
          <p:spPr>
            <a:xfrm>
              <a:off x="6438445" y="6510339"/>
              <a:ext cx="171300" cy="171300"/>
            </a:xfrm>
            <a:prstGeom prst="ellipse">
              <a:avLst/>
            </a:prstGeom>
            <a:solidFill>
              <a:srgbClr val="E4002B"/>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42" name="Google Shape;42;p3"/>
            <p:cNvCxnSpPr/>
            <p:nvPr/>
          </p:nvCxnSpPr>
          <p:spPr>
            <a:xfrm>
              <a:off x="6324449" y="6596064"/>
              <a:ext cx="114000" cy="0"/>
            </a:xfrm>
            <a:prstGeom prst="straightConnector1">
              <a:avLst/>
            </a:prstGeom>
            <a:noFill/>
            <a:ln w="9525" cap="flat" cmpd="sng">
              <a:solidFill>
                <a:schemeClr val="lt1"/>
              </a:solidFill>
              <a:prstDash val="solid"/>
              <a:miter lim="800000"/>
              <a:headEnd type="none" w="sm" len="sm"/>
              <a:tailEnd type="none" w="sm" len="sm"/>
            </a:ln>
          </p:spPr>
        </p:cxnSp>
      </p:grpSp>
      <p:grpSp>
        <p:nvGrpSpPr>
          <p:cNvPr id="43" name="Google Shape;43;p3"/>
          <p:cNvGrpSpPr/>
          <p:nvPr/>
        </p:nvGrpSpPr>
        <p:grpSpPr>
          <a:xfrm>
            <a:off x="6612276" y="6510339"/>
            <a:ext cx="282916" cy="171300"/>
            <a:chOff x="6612276" y="6510339"/>
            <a:chExt cx="282916" cy="171300"/>
          </a:xfrm>
        </p:grpSpPr>
        <p:sp>
          <p:nvSpPr>
            <p:cNvPr id="44" name="Google Shape;44;p3"/>
            <p:cNvSpPr/>
            <p:nvPr/>
          </p:nvSpPr>
          <p:spPr>
            <a:xfrm>
              <a:off x="6723892" y="6510339"/>
              <a:ext cx="171300" cy="171300"/>
            </a:xfrm>
            <a:prstGeom prst="ellipse">
              <a:avLst/>
            </a:prstGeom>
            <a:solidFill>
              <a:srgbClr val="E4002B"/>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45" name="Google Shape;45;p3"/>
            <p:cNvCxnSpPr/>
            <p:nvPr/>
          </p:nvCxnSpPr>
          <p:spPr>
            <a:xfrm>
              <a:off x="6612276" y="6596064"/>
              <a:ext cx="114000" cy="0"/>
            </a:xfrm>
            <a:prstGeom prst="straightConnector1">
              <a:avLst/>
            </a:prstGeom>
            <a:noFill/>
            <a:ln w="9525" cap="flat" cmpd="sng">
              <a:solidFill>
                <a:schemeClr val="lt1"/>
              </a:solidFill>
              <a:prstDash val="solid"/>
              <a:miter lim="800000"/>
              <a:headEnd type="none" w="sm" len="sm"/>
              <a:tailEnd type="none" w="sm" len="sm"/>
            </a:ln>
          </p:spPr>
        </p:cxnSp>
      </p:grpSp>
      <p:sp>
        <p:nvSpPr>
          <p:cNvPr id="46" name="Google Shape;46;p3"/>
          <p:cNvSpPr txBox="1"/>
          <p:nvPr/>
        </p:nvSpPr>
        <p:spPr>
          <a:xfrm>
            <a:off x="391885" y="6443715"/>
            <a:ext cx="3501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FFFFFF"/>
                </a:solidFill>
                <a:latin typeface="Arial"/>
                <a:ea typeface="Arial"/>
                <a:cs typeface="Arial"/>
                <a:sym typeface="Arial"/>
              </a:rPr>
              <a:t>An Allied Universal</a:t>
            </a:r>
            <a:r>
              <a:rPr lang="en-GB" sz="1400" b="0" i="0" u="none" strike="noStrike" cap="none" baseline="30000">
                <a:solidFill>
                  <a:srgbClr val="FFFFFF"/>
                </a:solidFill>
                <a:latin typeface="Arial"/>
                <a:ea typeface="Arial"/>
                <a:cs typeface="Arial"/>
                <a:sym typeface="Arial"/>
              </a:rPr>
              <a:t>®</a:t>
            </a:r>
            <a:r>
              <a:rPr lang="en-GB" sz="1400" b="0" i="0" u="none" strike="noStrike" cap="none">
                <a:solidFill>
                  <a:srgbClr val="FFFFFF"/>
                </a:solidFill>
                <a:latin typeface="Arial"/>
                <a:ea typeface="Arial"/>
                <a:cs typeface="Arial"/>
                <a:sym typeface="Arial"/>
              </a:rPr>
              <a:t> Company</a:t>
            </a:r>
            <a:endParaRPr sz="1400" b="0" i="0" u="none" strike="noStrike" cap="none">
              <a:solidFill>
                <a:srgbClr val="FFFFFF"/>
              </a:solidFill>
              <a:latin typeface="Arial"/>
              <a:ea typeface="Arial"/>
              <a:cs typeface="Arial"/>
              <a:sym typeface="Arial"/>
            </a:endParaRPr>
          </a:p>
        </p:txBody>
      </p:sp>
      <p:pic>
        <p:nvPicPr>
          <p:cNvPr id="47" name="Google Shape;47;p3"/>
          <p:cNvPicPr preferRelativeResize="0"/>
          <p:nvPr/>
        </p:nvPicPr>
        <p:blipFill rotWithShape="1">
          <a:blip r:embed="rId5">
            <a:alphaModFix/>
          </a:blip>
          <a:srcRect/>
          <a:stretch/>
        </p:blipFill>
        <p:spPr>
          <a:xfrm>
            <a:off x="10583231" y="162297"/>
            <a:ext cx="1268066" cy="95631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7378">
          <p15:clr>
            <a:srgbClr val="F26B43"/>
          </p15:clr>
        </p15:guide>
        <p15:guide id="3" orient="horz" pos="3824">
          <p15:clr>
            <a:srgbClr val="F26B43"/>
          </p15:clr>
        </p15:guide>
        <p15:guide id="4" orient="horz" pos="180">
          <p15:clr>
            <a:srgbClr val="F26B43"/>
          </p15:clr>
        </p15:guide>
        <p15:guide id="5" pos="288">
          <p15:clr>
            <a:srgbClr val="F26B43"/>
          </p15:clr>
        </p15:guide>
        <p15:guide id="6" orient="horz" pos="40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0.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1.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32.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3.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4.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35.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3.gif"/><Relationship Id="rId3" Type="http://schemas.openxmlformats.org/officeDocument/2006/relationships/notesSlide" Target="../notesSlides/notesSlide5.xml"/><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image" Target="../media/image15.png"/><Relationship Id="rId10" Type="http://schemas.openxmlformats.org/officeDocument/2006/relationships/image" Target="../media/image20.gif"/><Relationship Id="rId4" Type="http://schemas.openxmlformats.org/officeDocument/2006/relationships/image" Target="../media/image14.png"/><Relationship Id="rId9" Type="http://schemas.openxmlformats.org/officeDocument/2006/relationships/image" Target="../media/image19.gif"/><Relationship Id="rId14" Type="http://schemas.openxmlformats.org/officeDocument/2006/relationships/image" Target="../media/image24.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7.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8.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9.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
          <p:cNvSpPr txBox="1">
            <a:spLocks noGrp="1"/>
          </p:cNvSpPr>
          <p:nvPr>
            <p:ph type="subTitle" idx="1"/>
          </p:nvPr>
        </p:nvSpPr>
        <p:spPr>
          <a:xfrm>
            <a:off x="457313" y="3741943"/>
            <a:ext cx="4680600" cy="479700"/>
          </a:xfrm>
          <a:prstGeom prst="rect">
            <a:avLst/>
          </a:prstGeom>
          <a:noFill/>
          <a:ln>
            <a:noFill/>
          </a:ln>
        </p:spPr>
        <p:txBody>
          <a:bodyPr spcFirstLastPara="1" wrap="square" lIns="72000" tIns="45700" rIns="91425" bIns="45700" anchor="b" anchorCtr="0">
            <a:noAutofit/>
          </a:bodyPr>
          <a:lstStyle/>
          <a:p>
            <a:pPr marL="0" lvl="0" indent="0" algn="l" rtl="0">
              <a:lnSpc>
                <a:spcPct val="100000"/>
              </a:lnSpc>
              <a:spcBef>
                <a:spcPts val="300"/>
              </a:spcBef>
              <a:spcAft>
                <a:spcPts val="0"/>
              </a:spcAft>
              <a:buSzPts val="1800"/>
              <a:buNone/>
            </a:pPr>
            <a:r>
              <a:rPr lang="en-GB">
                <a:solidFill>
                  <a:srgbClr val="4A4C4E"/>
                </a:solidFill>
              </a:rPr>
              <a:t>Noah Price</a:t>
            </a:r>
            <a:endParaRPr>
              <a:solidFill>
                <a:srgbClr val="4A4C4E"/>
              </a:solidFill>
            </a:endParaRPr>
          </a:p>
        </p:txBody>
      </p:sp>
      <p:sp>
        <p:nvSpPr>
          <p:cNvPr id="77" name="Google Shape;77;p1"/>
          <p:cNvSpPr txBox="1">
            <a:spLocks noGrp="1"/>
          </p:cNvSpPr>
          <p:nvPr>
            <p:ph type="body" idx="2"/>
          </p:nvPr>
        </p:nvSpPr>
        <p:spPr>
          <a:xfrm>
            <a:off x="457200" y="4221098"/>
            <a:ext cx="4680600" cy="1320300"/>
          </a:xfrm>
          <a:prstGeom prst="rect">
            <a:avLst/>
          </a:prstGeom>
          <a:noFill/>
          <a:ln>
            <a:noFill/>
          </a:ln>
        </p:spPr>
        <p:txBody>
          <a:bodyPr spcFirstLastPara="1" wrap="square" lIns="72000" tIns="45700" rIns="91425" bIns="45700" anchor="t" anchorCtr="0">
            <a:noAutofit/>
          </a:bodyPr>
          <a:lstStyle/>
          <a:p>
            <a:pPr marL="0" lvl="0" indent="0" algn="l" rtl="0">
              <a:lnSpc>
                <a:spcPct val="100000"/>
              </a:lnSpc>
              <a:spcBef>
                <a:spcPts val="300"/>
              </a:spcBef>
              <a:spcAft>
                <a:spcPts val="0"/>
              </a:spcAft>
              <a:buSzPts val="1440"/>
              <a:buNone/>
            </a:pPr>
            <a:r>
              <a:rPr lang="en-GB"/>
              <a:t>G4S Academy International Director</a:t>
            </a:r>
            <a:endParaRPr/>
          </a:p>
          <a:p>
            <a:pPr marL="0" lvl="0" indent="0" algn="l" rtl="0">
              <a:lnSpc>
                <a:spcPct val="100000"/>
              </a:lnSpc>
              <a:spcBef>
                <a:spcPts val="300"/>
              </a:spcBef>
              <a:spcAft>
                <a:spcPts val="0"/>
              </a:spcAft>
              <a:buSzPts val="1440"/>
              <a:buNone/>
            </a:pPr>
            <a:r>
              <a:rPr lang="en-GB"/>
              <a:t>noah.price@g4s.com</a:t>
            </a:r>
            <a:endParaRPr/>
          </a:p>
        </p:txBody>
      </p:sp>
      <p:grpSp>
        <p:nvGrpSpPr>
          <p:cNvPr id="78" name="Google Shape;78;p1"/>
          <p:cNvGrpSpPr/>
          <p:nvPr/>
        </p:nvGrpSpPr>
        <p:grpSpPr>
          <a:xfrm>
            <a:off x="12321000" y="169299"/>
            <a:ext cx="1884600" cy="3095226"/>
            <a:chOff x="12263680" y="-1767363"/>
            <a:chExt cx="1884600" cy="3095226"/>
          </a:xfrm>
        </p:grpSpPr>
        <p:sp>
          <p:nvSpPr>
            <p:cNvPr id="79" name="Google Shape;79;p1"/>
            <p:cNvSpPr/>
            <p:nvPr/>
          </p:nvSpPr>
          <p:spPr>
            <a:xfrm>
              <a:off x="12331768" y="-1767363"/>
              <a:ext cx="1253063" cy="691807"/>
            </a:xfrm>
            <a:custGeom>
              <a:avLst/>
              <a:gdLst/>
              <a:ahLst/>
              <a:cxnLst/>
              <a:rect l="l" t="t" r="r" b="b"/>
              <a:pathLst>
                <a:path w="1849" h="1159" extrusionOk="0">
                  <a:moveTo>
                    <a:pt x="1849" y="446"/>
                  </a:moveTo>
                  <a:cubicBezTo>
                    <a:pt x="1849" y="200"/>
                    <a:pt x="1635" y="0"/>
                    <a:pt x="1372" y="0"/>
                  </a:cubicBezTo>
                  <a:cubicBezTo>
                    <a:pt x="477" y="0"/>
                    <a:pt x="477" y="0"/>
                    <a:pt x="477" y="0"/>
                  </a:cubicBezTo>
                  <a:cubicBezTo>
                    <a:pt x="214" y="0"/>
                    <a:pt x="0" y="200"/>
                    <a:pt x="0" y="446"/>
                  </a:cubicBezTo>
                  <a:cubicBezTo>
                    <a:pt x="0" y="692"/>
                    <a:pt x="214" y="891"/>
                    <a:pt x="477" y="891"/>
                  </a:cubicBezTo>
                  <a:cubicBezTo>
                    <a:pt x="1042" y="891"/>
                    <a:pt x="1042" y="891"/>
                    <a:pt x="1042" y="891"/>
                  </a:cubicBezTo>
                  <a:cubicBezTo>
                    <a:pt x="1398" y="1159"/>
                    <a:pt x="1398" y="1159"/>
                    <a:pt x="1398" y="1159"/>
                  </a:cubicBezTo>
                  <a:cubicBezTo>
                    <a:pt x="1398" y="891"/>
                    <a:pt x="1398" y="891"/>
                    <a:pt x="1398" y="891"/>
                  </a:cubicBezTo>
                  <a:cubicBezTo>
                    <a:pt x="1398" y="891"/>
                    <a:pt x="1398" y="891"/>
                    <a:pt x="1398" y="891"/>
                  </a:cubicBezTo>
                  <a:cubicBezTo>
                    <a:pt x="1649" y="878"/>
                    <a:pt x="1849" y="684"/>
                    <a:pt x="1849" y="446"/>
                  </a:cubicBezTo>
                  <a:close/>
                </a:path>
              </a:pathLst>
            </a:custGeom>
            <a:solidFill>
              <a:srgbClr val="E4002B"/>
            </a:solidFill>
            <a:ln>
              <a:noFill/>
            </a:ln>
          </p:spPr>
          <p:txBody>
            <a:bodyPr spcFirstLastPara="1" wrap="square" lIns="91425" tIns="108000" rIns="91425" bIns="2520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Arial"/>
                  <a:ea typeface="Arial"/>
                  <a:cs typeface="Arial"/>
                  <a:sym typeface="Arial"/>
                </a:rPr>
                <a:t>SLIDE HELP</a:t>
              </a:r>
              <a:endParaRPr sz="1400" b="0" i="0" u="none" strike="noStrike" cap="none">
                <a:solidFill>
                  <a:srgbClr val="000000"/>
                </a:solidFill>
                <a:latin typeface="Arial"/>
                <a:ea typeface="Arial"/>
                <a:cs typeface="Arial"/>
                <a:sym typeface="Arial"/>
              </a:endParaRPr>
            </a:p>
          </p:txBody>
        </p:sp>
        <p:sp>
          <p:nvSpPr>
            <p:cNvPr id="80" name="Google Shape;80;p1"/>
            <p:cNvSpPr txBox="1"/>
            <p:nvPr/>
          </p:nvSpPr>
          <p:spPr>
            <a:xfrm>
              <a:off x="12263686" y="-1057438"/>
              <a:ext cx="17700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E4002B"/>
                  </a:solidFill>
                  <a:latin typeface="Arial"/>
                  <a:ea typeface="Arial"/>
                  <a:cs typeface="Arial"/>
                  <a:sym typeface="Arial"/>
                </a:rPr>
                <a:t>TO CHANGE THIS </a:t>
              </a:r>
              <a:br>
                <a:rPr lang="en-GB" sz="1100" b="1" i="0" u="none" strike="noStrike" cap="none">
                  <a:solidFill>
                    <a:srgbClr val="E4002B"/>
                  </a:solidFill>
                  <a:latin typeface="Arial"/>
                  <a:ea typeface="Arial"/>
                  <a:cs typeface="Arial"/>
                  <a:sym typeface="Arial"/>
                </a:rPr>
              </a:br>
              <a:r>
                <a:rPr lang="en-GB" sz="1100" b="1" i="0" u="none" strike="noStrike" cap="none">
                  <a:solidFill>
                    <a:srgbClr val="E4002B"/>
                  </a:solidFill>
                  <a:latin typeface="Arial"/>
                  <a:ea typeface="Arial"/>
                  <a:cs typeface="Arial"/>
                  <a:sym typeface="Arial"/>
                </a:rPr>
                <a:t>BACKGROUND IMAGE:</a:t>
              </a:r>
              <a:endParaRPr sz="1400" b="0" i="0" u="none" strike="noStrike" cap="none">
                <a:solidFill>
                  <a:srgbClr val="000000"/>
                </a:solidFill>
                <a:latin typeface="Arial"/>
                <a:ea typeface="Arial"/>
                <a:cs typeface="Arial"/>
                <a:sym typeface="Arial"/>
              </a:endParaRPr>
            </a:p>
          </p:txBody>
        </p:sp>
        <p:sp>
          <p:nvSpPr>
            <p:cNvPr id="81" name="Google Shape;81;p1"/>
            <p:cNvSpPr txBox="1"/>
            <p:nvPr/>
          </p:nvSpPr>
          <p:spPr>
            <a:xfrm>
              <a:off x="12263680" y="-529137"/>
              <a:ext cx="1884600" cy="1857000"/>
            </a:xfrm>
            <a:prstGeom prst="rect">
              <a:avLst/>
            </a:prstGeom>
            <a:noFill/>
            <a:ln>
              <a:noFill/>
            </a:ln>
          </p:spPr>
          <p:txBody>
            <a:bodyPr spcFirstLastPara="1" wrap="square" lIns="91425" tIns="45700" rIns="91425" bIns="45700" anchor="t" anchorCtr="0">
              <a:noAutofit/>
            </a:bodyPr>
            <a:lstStyle/>
            <a:p>
              <a:pPr marL="179387" marR="0" lvl="0" indent="-179387" algn="l" rtl="0">
                <a:lnSpc>
                  <a:spcPct val="100000"/>
                </a:lnSpc>
                <a:spcBef>
                  <a:spcPts val="0"/>
                </a:spcBef>
                <a:spcAft>
                  <a:spcPts val="0"/>
                </a:spcAft>
                <a:buClr>
                  <a:srgbClr val="000000"/>
                </a:buClr>
                <a:buSzPts val="900"/>
                <a:buFont typeface="Arial"/>
                <a:buAutoNum type="arabicPeriod"/>
              </a:pPr>
              <a:r>
                <a:rPr lang="en-GB" sz="900" b="1" i="0" u="none" strike="noStrike" cap="none">
                  <a:solidFill>
                    <a:srgbClr val="000000"/>
                  </a:solidFill>
                  <a:latin typeface="Arial"/>
                  <a:ea typeface="Arial"/>
                  <a:cs typeface="Arial"/>
                  <a:sym typeface="Arial"/>
                </a:rPr>
                <a:t>RIGHT CLICK</a:t>
              </a:r>
              <a:r>
                <a:rPr lang="en-GB" sz="900" b="0" i="0" u="none" strike="noStrike" cap="none">
                  <a:solidFill>
                    <a:srgbClr val="000000"/>
                  </a:solidFill>
                  <a:latin typeface="Arial"/>
                  <a:ea typeface="Arial"/>
                  <a:cs typeface="Arial"/>
                  <a:sym typeface="Arial"/>
                </a:rPr>
                <a:t> on background</a:t>
              </a:r>
              <a:endParaRPr sz="1400" b="0" i="0" u="none" strike="noStrike" cap="none">
                <a:solidFill>
                  <a:srgbClr val="000000"/>
                </a:solidFill>
                <a:latin typeface="Arial"/>
                <a:ea typeface="Arial"/>
                <a:cs typeface="Arial"/>
                <a:sym typeface="Arial"/>
              </a:endParaRPr>
            </a:p>
            <a:p>
              <a:pPr marL="179387" marR="0" lvl="0" indent="-179387" algn="l" rtl="0">
                <a:lnSpc>
                  <a:spcPct val="100000"/>
                </a:lnSpc>
                <a:spcBef>
                  <a:spcPts val="400"/>
                </a:spcBef>
                <a:spcAft>
                  <a:spcPts val="0"/>
                </a:spcAft>
                <a:buClr>
                  <a:srgbClr val="000000"/>
                </a:buClr>
                <a:buSzPts val="900"/>
                <a:buFont typeface="Arial"/>
                <a:buAutoNum type="arabicPeriod"/>
              </a:pPr>
              <a:r>
                <a:rPr lang="en-GB" sz="900" b="0" i="0" u="none" strike="noStrike" cap="none">
                  <a:solidFill>
                    <a:srgbClr val="000000"/>
                  </a:solidFill>
                  <a:latin typeface="Arial"/>
                  <a:ea typeface="Arial"/>
                  <a:cs typeface="Arial"/>
                  <a:sym typeface="Arial"/>
                </a:rPr>
                <a:t>Select </a:t>
              </a:r>
              <a:r>
                <a:rPr lang="en-GB" sz="900" b="1" i="0" u="none" strike="noStrike" cap="none">
                  <a:solidFill>
                    <a:srgbClr val="000000"/>
                  </a:solidFill>
                  <a:latin typeface="Arial"/>
                  <a:ea typeface="Arial"/>
                  <a:cs typeface="Arial"/>
                  <a:sym typeface="Arial"/>
                </a:rPr>
                <a:t>CHANGE BACKGROUND &gt; CHOOSE IMAGE</a:t>
              </a:r>
              <a:endParaRPr sz="1400" b="1" i="0" u="none" strike="noStrike" cap="none">
                <a:solidFill>
                  <a:srgbClr val="000000"/>
                </a:solidFill>
                <a:latin typeface="Arial"/>
                <a:ea typeface="Arial"/>
                <a:cs typeface="Arial"/>
                <a:sym typeface="Arial"/>
              </a:endParaRPr>
            </a:p>
            <a:p>
              <a:pPr marL="179387" marR="0" lvl="0" indent="-179387" algn="l" rtl="0">
                <a:lnSpc>
                  <a:spcPct val="100000"/>
                </a:lnSpc>
                <a:spcBef>
                  <a:spcPts val="400"/>
                </a:spcBef>
                <a:spcAft>
                  <a:spcPts val="0"/>
                </a:spcAft>
                <a:buClr>
                  <a:srgbClr val="000000"/>
                </a:buClr>
                <a:buSzPts val="900"/>
                <a:buFont typeface="Arial"/>
                <a:buAutoNum type="arabicPeriod"/>
              </a:pPr>
              <a:r>
                <a:rPr lang="en-GB" sz="900" b="0" i="0" u="none" strike="noStrike" cap="none">
                  <a:solidFill>
                    <a:srgbClr val="000000"/>
                  </a:solidFill>
                  <a:latin typeface="Arial"/>
                  <a:ea typeface="Arial"/>
                  <a:cs typeface="Arial"/>
                  <a:sym typeface="Arial"/>
                </a:rPr>
                <a:t>Select the image to use</a:t>
              </a:r>
              <a:endParaRPr sz="1400" b="0" i="0" u="none" strike="noStrike" cap="none">
                <a:solidFill>
                  <a:srgbClr val="000000"/>
                </a:solidFill>
                <a:latin typeface="Arial"/>
                <a:ea typeface="Arial"/>
                <a:cs typeface="Arial"/>
                <a:sym typeface="Arial"/>
              </a:endParaRPr>
            </a:p>
            <a:p>
              <a:pPr marL="179387" marR="0" lvl="0" indent="-122237" algn="l" rtl="0">
                <a:lnSpc>
                  <a:spcPct val="100000"/>
                </a:lnSpc>
                <a:spcBef>
                  <a:spcPts val="400"/>
                </a:spcBef>
                <a:spcAft>
                  <a:spcPts val="0"/>
                </a:spcAft>
                <a:buClr>
                  <a:srgbClr val="000000"/>
                </a:buClr>
                <a:buSzPts val="900"/>
                <a:buFont typeface="Arial"/>
                <a:buNone/>
              </a:pPr>
              <a:endParaRPr sz="900" b="1"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900"/>
                <a:buFont typeface="Arial"/>
                <a:buNone/>
              </a:pPr>
              <a:r>
                <a:rPr lang="en-GB" sz="900" b="1" i="0" u="none" strike="noStrike" cap="none">
                  <a:solidFill>
                    <a:srgbClr val="000000"/>
                  </a:solidFill>
                  <a:latin typeface="Arial"/>
                  <a:ea typeface="Arial"/>
                  <a:cs typeface="Arial"/>
                  <a:sym typeface="Arial"/>
                </a:rPr>
                <a:t>Note: Images will need to be a ratio of 16x9 so as not to be distorted (Stretched or Squash)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sp>
        <p:nvSpPr>
          <p:cNvPr id="82" name="Google Shape;82;p1"/>
          <p:cNvSpPr txBox="1">
            <a:spLocks noGrp="1"/>
          </p:cNvSpPr>
          <p:nvPr>
            <p:ph type="sldNum" idx="12"/>
          </p:nvPr>
        </p:nvSpPr>
        <p:spPr>
          <a:xfrm>
            <a:off x="8986177" y="6461446"/>
            <a:ext cx="2743200" cy="2691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GB" sz="800" b="1"/>
              <a:t>1</a:t>
            </a:fld>
            <a:endParaRPr sz="800" b="1"/>
          </a:p>
        </p:txBody>
      </p:sp>
      <p:sp>
        <p:nvSpPr>
          <p:cNvPr id="83" name="Google Shape;83;p1"/>
          <p:cNvSpPr txBox="1">
            <a:spLocks noGrp="1"/>
          </p:cNvSpPr>
          <p:nvPr>
            <p:ph type="ctrTitle"/>
          </p:nvPr>
        </p:nvSpPr>
        <p:spPr>
          <a:xfrm>
            <a:off x="457328" y="1760475"/>
            <a:ext cx="5299200" cy="1711200"/>
          </a:xfrm>
          <a:prstGeom prst="rect">
            <a:avLst/>
          </a:prstGeom>
          <a:noFill/>
          <a:ln>
            <a:noFill/>
          </a:ln>
        </p:spPr>
        <p:txBody>
          <a:bodyPr spcFirstLastPara="1" wrap="square" lIns="72000" tIns="36000" rIns="72000" bIns="0" anchor="b" anchorCtr="0">
            <a:noAutofit/>
          </a:bodyPr>
          <a:lstStyle/>
          <a:p>
            <a:pPr marL="0" lvl="0" indent="0" algn="l" rtl="0">
              <a:lnSpc>
                <a:spcPct val="90000"/>
              </a:lnSpc>
              <a:spcBef>
                <a:spcPts val="0"/>
              </a:spcBef>
              <a:spcAft>
                <a:spcPts val="0"/>
              </a:spcAft>
              <a:buSzPts val="4000"/>
              <a:buNone/>
            </a:pPr>
            <a:r>
              <a:rPr lang="en-GB"/>
              <a:t>Artificial Intelligence and Security</a:t>
            </a:r>
            <a:endParaRPr/>
          </a:p>
        </p:txBody>
      </p:sp>
      <p:sp>
        <p:nvSpPr>
          <p:cNvPr id="84" name="Google Shape;84;p1"/>
          <p:cNvSpPr/>
          <p:nvPr/>
        </p:nvSpPr>
        <p:spPr>
          <a:xfrm>
            <a:off x="5314111" y="6531484"/>
            <a:ext cx="140076" cy="140076"/>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g2b4aa6058a0_0_3"/>
          <p:cNvPicPr preferRelativeResize="0"/>
          <p:nvPr/>
        </p:nvPicPr>
        <p:blipFill>
          <a:blip r:embed="rId4">
            <a:alphaModFix/>
          </a:blip>
          <a:stretch>
            <a:fillRect/>
          </a:stretch>
        </p:blipFill>
        <p:spPr>
          <a:xfrm>
            <a:off x="0" y="0"/>
            <a:ext cx="12337998" cy="6914700"/>
          </a:xfrm>
          <a:prstGeom prst="rect">
            <a:avLst/>
          </a:prstGeom>
          <a:noFill/>
          <a:ln>
            <a:noFill/>
          </a:ln>
        </p:spPr>
      </p:pic>
      <p:sp>
        <p:nvSpPr>
          <p:cNvPr id="122" name="Google Shape;122;g2b4aa6058a0_0_3"/>
          <p:cNvSpPr/>
          <p:nvPr/>
        </p:nvSpPr>
        <p:spPr>
          <a:xfrm>
            <a:off x="0" y="0"/>
            <a:ext cx="12338100" cy="6914700"/>
          </a:xfrm>
          <a:prstGeom prst="rect">
            <a:avLst/>
          </a:prstGeom>
          <a:solidFill>
            <a:srgbClr val="000000">
              <a:alpha val="3100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123;g2b4aa6058a0_0_3">
            <a:extLst>
              <a:ext uri="{FF2B5EF4-FFF2-40B4-BE49-F238E27FC236}">
                <a16:creationId xmlns:a16="http://schemas.microsoft.com/office/drawing/2014/main" id="{8E50B6DB-4BFC-5CD9-4C00-D6C404754F7A}"/>
              </a:ext>
            </a:extLst>
          </p:cNvPr>
          <p:cNvSpPr txBox="1"/>
          <p:nvPr/>
        </p:nvSpPr>
        <p:spPr>
          <a:xfrm>
            <a:off x="0" y="-135087"/>
            <a:ext cx="12338100" cy="9724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5400" dirty="0">
                <a:solidFill>
                  <a:schemeClr val="lt1"/>
                </a:solidFill>
              </a:rPr>
              <a:t>Surveillance and Detection</a:t>
            </a:r>
            <a:endParaRPr sz="5400" dirty="0">
              <a:solidFill>
                <a:schemeClr val="lt1"/>
              </a:solidFill>
            </a:endParaRPr>
          </a:p>
        </p:txBody>
      </p:sp>
      <p:sp>
        <p:nvSpPr>
          <p:cNvPr id="4" name="Google Shape;123;g2b4aa6058a0_0_3">
            <a:extLst>
              <a:ext uri="{FF2B5EF4-FFF2-40B4-BE49-F238E27FC236}">
                <a16:creationId xmlns:a16="http://schemas.microsoft.com/office/drawing/2014/main" id="{E08610A8-D26C-EB16-CF3E-5D98D05A1D1F}"/>
              </a:ext>
            </a:extLst>
          </p:cNvPr>
          <p:cNvSpPr txBox="1"/>
          <p:nvPr/>
        </p:nvSpPr>
        <p:spPr>
          <a:xfrm>
            <a:off x="0" y="543474"/>
            <a:ext cx="12338100" cy="58553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Enhanced Surveillance and Monitoring</a:t>
            </a:r>
          </a:p>
        </p:txBody>
      </p:sp>
      <p:sp>
        <p:nvSpPr>
          <p:cNvPr id="5" name="Google Shape;123;g2b4aa6058a0_0_3">
            <a:extLst>
              <a:ext uri="{FF2B5EF4-FFF2-40B4-BE49-F238E27FC236}">
                <a16:creationId xmlns:a16="http://schemas.microsoft.com/office/drawing/2014/main" id="{FE15A587-D4A3-D408-7FAF-DB1D7CE843EB}"/>
              </a:ext>
            </a:extLst>
          </p:cNvPr>
          <p:cNvSpPr txBox="1"/>
          <p:nvPr/>
        </p:nvSpPr>
        <p:spPr>
          <a:xfrm>
            <a:off x="1" y="1090514"/>
            <a:ext cx="12337998" cy="5855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Masking</a:t>
            </a:r>
          </a:p>
        </p:txBody>
      </p:sp>
      <p:pic>
        <p:nvPicPr>
          <p:cNvPr id="6" name="Picture 5">
            <a:extLst>
              <a:ext uri="{FF2B5EF4-FFF2-40B4-BE49-F238E27FC236}">
                <a16:creationId xmlns:a16="http://schemas.microsoft.com/office/drawing/2014/main" id="{F3974F2E-E437-4A2D-52AA-3D125A89AA47}"/>
              </a:ext>
            </a:extLst>
          </p:cNvPr>
          <p:cNvPicPr>
            <a:picLocks noChangeAspect="1"/>
          </p:cNvPicPr>
          <p:nvPr/>
        </p:nvPicPr>
        <p:blipFill>
          <a:blip r:embed="rId5"/>
          <a:stretch>
            <a:fillRect/>
          </a:stretch>
        </p:blipFill>
        <p:spPr>
          <a:xfrm>
            <a:off x="2476378" y="2117604"/>
            <a:ext cx="7239244" cy="4076151"/>
          </a:xfrm>
          <a:prstGeom prst="rect">
            <a:avLst/>
          </a:prstGeom>
        </p:spPr>
      </p:pic>
    </p:spTree>
    <p:custDataLst>
      <p:tags r:id="rId1"/>
    </p:custDataLst>
    <p:extLst>
      <p:ext uri="{BB962C8B-B14F-4D97-AF65-F5344CB8AC3E}">
        <p14:creationId xmlns:p14="http://schemas.microsoft.com/office/powerpoint/2010/main" val="4246024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g2b4aa6058a0_0_3"/>
          <p:cNvPicPr preferRelativeResize="0"/>
          <p:nvPr/>
        </p:nvPicPr>
        <p:blipFill>
          <a:blip r:embed="rId4">
            <a:alphaModFix/>
          </a:blip>
          <a:stretch>
            <a:fillRect/>
          </a:stretch>
        </p:blipFill>
        <p:spPr>
          <a:xfrm>
            <a:off x="0" y="0"/>
            <a:ext cx="12337998" cy="6914700"/>
          </a:xfrm>
          <a:prstGeom prst="rect">
            <a:avLst/>
          </a:prstGeom>
          <a:noFill/>
          <a:ln>
            <a:noFill/>
          </a:ln>
        </p:spPr>
      </p:pic>
      <p:sp>
        <p:nvSpPr>
          <p:cNvPr id="122" name="Google Shape;122;g2b4aa6058a0_0_3"/>
          <p:cNvSpPr/>
          <p:nvPr/>
        </p:nvSpPr>
        <p:spPr>
          <a:xfrm>
            <a:off x="0" y="0"/>
            <a:ext cx="12338100" cy="6914700"/>
          </a:xfrm>
          <a:prstGeom prst="rect">
            <a:avLst/>
          </a:prstGeom>
          <a:solidFill>
            <a:srgbClr val="000000">
              <a:alpha val="3100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123;g2b4aa6058a0_0_3">
            <a:extLst>
              <a:ext uri="{FF2B5EF4-FFF2-40B4-BE49-F238E27FC236}">
                <a16:creationId xmlns:a16="http://schemas.microsoft.com/office/drawing/2014/main" id="{8E50B6DB-4BFC-5CD9-4C00-D6C404754F7A}"/>
              </a:ext>
            </a:extLst>
          </p:cNvPr>
          <p:cNvSpPr txBox="1"/>
          <p:nvPr/>
        </p:nvSpPr>
        <p:spPr>
          <a:xfrm>
            <a:off x="0" y="-135087"/>
            <a:ext cx="12338100" cy="9724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5400" dirty="0">
                <a:solidFill>
                  <a:schemeClr val="lt1"/>
                </a:solidFill>
              </a:rPr>
              <a:t>Surveillance and Detection</a:t>
            </a:r>
            <a:endParaRPr sz="5400" dirty="0">
              <a:solidFill>
                <a:schemeClr val="lt1"/>
              </a:solidFill>
            </a:endParaRPr>
          </a:p>
        </p:txBody>
      </p:sp>
      <p:sp>
        <p:nvSpPr>
          <p:cNvPr id="4" name="Google Shape;123;g2b4aa6058a0_0_3">
            <a:extLst>
              <a:ext uri="{FF2B5EF4-FFF2-40B4-BE49-F238E27FC236}">
                <a16:creationId xmlns:a16="http://schemas.microsoft.com/office/drawing/2014/main" id="{E08610A8-D26C-EB16-CF3E-5D98D05A1D1F}"/>
              </a:ext>
            </a:extLst>
          </p:cNvPr>
          <p:cNvSpPr txBox="1"/>
          <p:nvPr/>
        </p:nvSpPr>
        <p:spPr>
          <a:xfrm>
            <a:off x="0" y="543474"/>
            <a:ext cx="12338100" cy="58553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Enhanced Surveillance and Monitoring</a:t>
            </a:r>
          </a:p>
        </p:txBody>
      </p:sp>
      <p:sp>
        <p:nvSpPr>
          <p:cNvPr id="5" name="Google Shape;123;g2b4aa6058a0_0_3">
            <a:extLst>
              <a:ext uri="{FF2B5EF4-FFF2-40B4-BE49-F238E27FC236}">
                <a16:creationId xmlns:a16="http://schemas.microsoft.com/office/drawing/2014/main" id="{FE15A587-D4A3-D408-7FAF-DB1D7CE843EB}"/>
              </a:ext>
            </a:extLst>
          </p:cNvPr>
          <p:cNvSpPr txBox="1"/>
          <p:nvPr/>
        </p:nvSpPr>
        <p:spPr>
          <a:xfrm>
            <a:off x="1" y="1090514"/>
            <a:ext cx="12337998" cy="5855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Drones</a:t>
            </a:r>
          </a:p>
        </p:txBody>
      </p:sp>
      <p:pic>
        <p:nvPicPr>
          <p:cNvPr id="6" name="Picture 5">
            <a:extLst>
              <a:ext uri="{FF2B5EF4-FFF2-40B4-BE49-F238E27FC236}">
                <a16:creationId xmlns:a16="http://schemas.microsoft.com/office/drawing/2014/main" id="{00430627-C229-648F-6248-2AE162A9FA62}"/>
              </a:ext>
            </a:extLst>
          </p:cNvPr>
          <p:cNvPicPr>
            <a:picLocks noChangeAspect="1"/>
          </p:cNvPicPr>
          <p:nvPr/>
        </p:nvPicPr>
        <p:blipFill>
          <a:blip r:embed="rId5"/>
          <a:stretch>
            <a:fillRect/>
          </a:stretch>
        </p:blipFill>
        <p:spPr>
          <a:xfrm>
            <a:off x="2383495" y="2280608"/>
            <a:ext cx="7425010" cy="4223708"/>
          </a:xfrm>
          <a:prstGeom prst="rect">
            <a:avLst/>
          </a:prstGeom>
        </p:spPr>
      </p:pic>
    </p:spTree>
    <p:custDataLst>
      <p:tags r:id="rId1"/>
    </p:custDataLst>
    <p:extLst>
      <p:ext uri="{BB962C8B-B14F-4D97-AF65-F5344CB8AC3E}">
        <p14:creationId xmlns:p14="http://schemas.microsoft.com/office/powerpoint/2010/main" val="3325435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g2b4aa6058a0_0_3"/>
          <p:cNvPicPr preferRelativeResize="0"/>
          <p:nvPr/>
        </p:nvPicPr>
        <p:blipFill>
          <a:blip r:embed="rId4">
            <a:alphaModFix/>
          </a:blip>
          <a:stretch>
            <a:fillRect/>
          </a:stretch>
        </p:blipFill>
        <p:spPr>
          <a:xfrm>
            <a:off x="0" y="0"/>
            <a:ext cx="12337998" cy="6914700"/>
          </a:xfrm>
          <a:prstGeom prst="rect">
            <a:avLst/>
          </a:prstGeom>
          <a:noFill/>
          <a:ln>
            <a:noFill/>
          </a:ln>
        </p:spPr>
      </p:pic>
      <p:sp>
        <p:nvSpPr>
          <p:cNvPr id="122" name="Google Shape;122;g2b4aa6058a0_0_3"/>
          <p:cNvSpPr/>
          <p:nvPr/>
        </p:nvSpPr>
        <p:spPr>
          <a:xfrm>
            <a:off x="0" y="0"/>
            <a:ext cx="12338100" cy="6914700"/>
          </a:xfrm>
          <a:prstGeom prst="rect">
            <a:avLst/>
          </a:prstGeom>
          <a:solidFill>
            <a:srgbClr val="000000">
              <a:alpha val="3100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123;g2b4aa6058a0_0_3">
            <a:extLst>
              <a:ext uri="{FF2B5EF4-FFF2-40B4-BE49-F238E27FC236}">
                <a16:creationId xmlns:a16="http://schemas.microsoft.com/office/drawing/2014/main" id="{8E50B6DB-4BFC-5CD9-4C00-D6C404754F7A}"/>
              </a:ext>
            </a:extLst>
          </p:cNvPr>
          <p:cNvSpPr txBox="1"/>
          <p:nvPr/>
        </p:nvSpPr>
        <p:spPr>
          <a:xfrm>
            <a:off x="0" y="-135087"/>
            <a:ext cx="12338100" cy="9724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5400" dirty="0">
                <a:solidFill>
                  <a:schemeClr val="lt1"/>
                </a:solidFill>
              </a:rPr>
              <a:t>Surveillance and Detection</a:t>
            </a:r>
            <a:endParaRPr sz="5400" dirty="0">
              <a:solidFill>
                <a:schemeClr val="lt1"/>
              </a:solidFill>
            </a:endParaRPr>
          </a:p>
        </p:txBody>
      </p:sp>
      <p:sp>
        <p:nvSpPr>
          <p:cNvPr id="4" name="Google Shape;123;g2b4aa6058a0_0_3">
            <a:extLst>
              <a:ext uri="{FF2B5EF4-FFF2-40B4-BE49-F238E27FC236}">
                <a16:creationId xmlns:a16="http://schemas.microsoft.com/office/drawing/2014/main" id="{E08610A8-D26C-EB16-CF3E-5D98D05A1D1F}"/>
              </a:ext>
            </a:extLst>
          </p:cNvPr>
          <p:cNvSpPr txBox="1"/>
          <p:nvPr/>
        </p:nvSpPr>
        <p:spPr>
          <a:xfrm>
            <a:off x="0" y="543474"/>
            <a:ext cx="12338100" cy="58553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Enhanced Surveillance and Monitoring</a:t>
            </a:r>
          </a:p>
        </p:txBody>
      </p:sp>
      <p:sp>
        <p:nvSpPr>
          <p:cNvPr id="5" name="Google Shape;123;g2b4aa6058a0_0_3">
            <a:extLst>
              <a:ext uri="{FF2B5EF4-FFF2-40B4-BE49-F238E27FC236}">
                <a16:creationId xmlns:a16="http://schemas.microsoft.com/office/drawing/2014/main" id="{FE15A587-D4A3-D408-7FAF-DB1D7CE843EB}"/>
              </a:ext>
            </a:extLst>
          </p:cNvPr>
          <p:cNvSpPr txBox="1"/>
          <p:nvPr/>
        </p:nvSpPr>
        <p:spPr>
          <a:xfrm>
            <a:off x="1" y="1090514"/>
            <a:ext cx="12337998" cy="5855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Robotics</a:t>
            </a:r>
          </a:p>
        </p:txBody>
      </p:sp>
      <p:pic>
        <p:nvPicPr>
          <p:cNvPr id="6" name="Picture 5">
            <a:extLst>
              <a:ext uri="{FF2B5EF4-FFF2-40B4-BE49-F238E27FC236}">
                <a16:creationId xmlns:a16="http://schemas.microsoft.com/office/drawing/2014/main" id="{CB4CEFD1-7BF2-C586-9F2C-66869C3F1D01}"/>
              </a:ext>
            </a:extLst>
          </p:cNvPr>
          <p:cNvPicPr>
            <a:picLocks noChangeAspect="1"/>
          </p:cNvPicPr>
          <p:nvPr/>
        </p:nvPicPr>
        <p:blipFill>
          <a:blip r:embed="rId5"/>
          <a:stretch>
            <a:fillRect/>
          </a:stretch>
        </p:blipFill>
        <p:spPr>
          <a:xfrm>
            <a:off x="2015116" y="1929170"/>
            <a:ext cx="8161768" cy="4624388"/>
          </a:xfrm>
          <a:prstGeom prst="rect">
            <a:avLst/>
          </a:prstGeom>
        </p:spPr>
      </p:pic>
    </p:spTree>
    <p:custDataLst>
      <p:tags r:id="rId1"/>
    </p:custDataLst>
    <p:extLst>
      <p:ext uri="{BB962C8B-B14F-4D97-AF65-F5344CB8AC3E}">
        <p14:creationId xmlns:p14="http://schemas.microsoft.com/office/powerpoint/2010/main" val="1373552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g2b4aa6058a0_0_3"/>
          <p:cNvPicPr preferRelativeResize="0"/>
          <p:nvPr/>
        </p:nvPicPr>
        <p:blipFill>
          <a:blip r:embed="rId4">
            <a:alphaModFix/>
          </a:blip>
          <a:stretch>
            <a:fillRect/>
          </a:stretch>
        </p:blipFill>
        <p:spPr>
          <a:xfrm>
            <a:off x="0" y="0"/>
            <a:ext cx="12337998" cy="6914700"/>
          </a:xfrm>
          <a:prstGeom prst="rect">
            <a:avLst/>
          </a:prstGeom>
          <a:noFill/>
          <a:ln>
            <a:noFill/>
          </a:ln>
        </p:spPr>
      </p:pic>
      <p:sp>
        <p:nvSpPr>
          <p:cNvPr id="122" name="Google Shape;122;g2b4aa6058a0_0_3"/>
          <p:cNvSpPr/>
          <p:nvPr/>
        </p:nvSpPr>
        <p:spPr>
          <a:xfrm>
            <a:off x="0" y="0"/>
            <a:ext cx="12338100" cy="6914700"/>
          </a:xfrm>
          <a:prstGeom prst="rect">
            <a:avLst/>
          </a:prstGeom>
          <a:solidFill>
            <a:srgbClr val="000000">
              <a:alpha val="3100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123;g2b4aa6058a0_0_3">
            <a:extLst>
              <a:ext uri="{FF2B5EF4-FFF2-40B4-BE49-F238E27FC236}">
                <a16:creationId xmlns:a16="http://schemas.microsoft.com/office/drawing/2014/main" id="{8E50B6DB-4BFC-5CD9-4C00-D6C404754F7A}"/>
              </a:ext>
            </a:extLst>
          </p:cNvPr>
          <p:cNvSpPr txBox="1"/>
          <p:nvPr/>
        </p:nvSpPr>
        <p:spPr>
          <a:xfrm>
            <a:off x="0" y="-135087"/>
            <a:ext cx="12338100" cy="9724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5400" dirty="0">
                <a:solidFill>
                  <a:schemeClr val="lt1"/>
                </a:solidFill>
              </a:rPr>
              <a:t>Operational Improvement</a:t>
            </a:r>
            <a:endParaRPr sz="5400" dirty="0">
              <a:solidFill>
                <a:schemeClr val="lt1"/>
              </a:solidFill>
            </a:endParaRPr>
          </a:p>
        </p:txBody>
      </p:sp>
      <p:sp>
        <p:nvSpPr>
          <p:cNvPr id="4" name="Google Shape;123;g2b4aa6058a0_0_3">
            <a:extLst>
              <a:ext uri="{FF2B5EF4-FFF2-40B4-BE49-F238E27FC236}">
                <a16:creationId xmlns:a16="http://schemas.microsoft.com/office/drawing/2014/main" id="{E08610A8-D26C-EB16-CF3E-5D98D05A1D1F}"/>
              </a:ext>
            </a:extLst>
          </p:cNvPr>
          <p:cNvSpPr txBox="1"/>
          <p:nvPr/>
        </p:nvSpPr>
        <p:spPr>
          <a:xfrm>
            <a:off x="0" y="543474"/>
            <a:ext cx="12338100" cy="58553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AI Enhanced Training Programmes</a:t>
            </a:r>
          </a:p>
        </p:txBody>
      </p:sp>
      <p:sp>
        <p:nvSpPr>
          <p:cNvPr id="5" name="Google Shape;123;g2b4aa6058a0_0_3">
            <a:extLst>
              <a:ext uri="{FF2B5EF4-FFF2-40B4-BE49-F238E27FC236}">
                <a16:creationId xmlns:a16="http://schemas.microsoft.com/office/drawing/2014/main" id="{FE15A587-D4A3-D408-7FAF-DB1D7CE843EB}"/>
              </a:ext>
            </a:extLst>
          </p:cNvPr>
          <p:cNvSpPr txBox="1"/>
          <p:nvPr/>
        </p:nvSpPr>
        <p:spPr>
          <a:xfrm>
            <a:off x="1" y="1090514"/>
            <a:ext cx="12337998" cy="5855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Virtual Reality</a:t>
            </a:r>
          </a:p>
        </p:txBody>
      </p:sp>
      <p:pic>
        <p:nvPicPr>
          <p:cNvPr id="6" name="Picture 5">
            <a:extLst>
              <a:ext uri="{FF2B5EF4-FFF2-40B4-BE49-F238E27FC236}">
                <a16:creationId xmlns:a16="http://schemas.microsoft.com/office/drawing/2014/main" id="{AC5BBD56-595E-5151-59F9-2D015A225F99}"/>
              </a:ext>
            </a:extLst>
          </p:cNvPr>
          <p:cNvPicPr>
            <a:picLocks noChangeAspect="1"/>
          </p:cNvPicPr>
          <p:nvPr/>
        </p:nvPicPr>
        <p:blipFill>
          <a:blip r:embed="rId5"/>
          <a:stretch>
            <a:fillRect/>
          </a:stretch>
        </p:blipFill>
        <p:spPr>
          <a:xfrm>
            <a:off x="1866499" y="1929170"/>
            <a:ext cx="8459002" cy="4770013"/>
          </a:xfrm>
          <a:prstGeom prst="rect">
            <a:avLst/>
          </a:prstGeom>
        </p:spPr>
      </p:pic>
    </p:spTree>
    <p:custDataLst>
      <p:tags r:id="rId1"/>
    </p:custDataLst>
    <p:extLst>
      <p:ext uri="{BB962C8B-B14F-4D97-AF65-F5344CB8AC3E}">
        <p14:creationId xmlns:p14="http://schemas.microsoft.com/office/powerpoint/2010/main" val="599333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g2b4aa6058a0_0_3"/>
          <p:cNvPicPr preferRelativeResize="0"/>
          <p:nvPr/>
        </p:nvPicPr>
        <p:blipFill>
          <a:blip r:embed="rId4">
            <a:alphaModFix/>
          </a:blip>
          <a:stretch>
            <a:fillRect/>
          </a:stretch>
        </p:blipFill>
        <p:spPr>
          <a:xfrm>
            <a:off x="0" y="0"/>
            <a:ext cx="12337998" cy="6914700"/>
          </a:xfrm>
          <a:prstGeom prst="rect">
            <a:avLst/>
          </a:prstGeom>
          <a:noFill/>
          <a:ln>
            <a:noFill/>
          </a:ln>
        </p:spPr>
      </p:pic>
      <p:sp>
        <p:nvSpPr>
          <p:cNvPr id="122" name="Google Shape;122;g2b4aa6058a0_0_3"/>
          <p:cNvSpPr/>
          <p:nvPr/>
        </p:nvSpPr>
        <p:spPr>
          <a:xfrm>
            <a:off x="0" y="0"/>
            <a:ext cx="12338100" cy="6914700"/>
          </a:xfrm>
          <a:prstGeom prst="rect">
            <a:avLst/>
          </a:prstGeom>
          <a:solidFill>
            <a:srgbClr val="000000">
              <a:alpha val="3100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123;g2b4aa6058a0_0_3">
            <a:extLst>
              <a:ext uri="{FF2B5EF4-FFF2-40B4-BE49-F238E27FC236}">
                <a16:creationId xmlns:a16="http://schemas.microsoft.com/office/drawing/2014/main" id="{8E50B6DB-4BFC-5CD9-4C00-D6C404754F7A}"/>
              </a:ext>
            </a:extLst>
          </p:cNvPr>
          <p:cNvSpPr txBox="1"/>
          <p:nvPr/>
        </p:nvSpPr>
        <p:spPr>
          <a:xfrm>
            <a:off x="0" y="-135087"/>
            <a:ext cx="12338100" cy="9724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5400" dirty="0">
                <a:solidFill>
                  <a:schemeClr val="lt1"/>
                </a:solidFill>
              </a:rPr>
              <a:t>Operational Improvement</a:t>
            </a:r>
            <a:endParaRPr sz="5400" dirty="0">
              <a:solidFill>
                <a:schemeClr val="lt1"/>
              </a:solidFill>
            </a:endParaRPr>
          </a:p>
        </p:txBody>
      </p:sp>
      <p:sp>
        <p:nvSpPr>
          <p:cNvPr id="4" name="Google Shape;123;g2b4aa6058a0_0_3">
            <a:extLst>
              <a:ext uri="{FF2B5EF4-FFF2-40B4-BE49-F238E27FC236}">
                <a16:creationId xmlns:a16="http://schemas.microsoft.com/office/drawing/2014/main" id="{E08610A8-D26C-EB16-CF3E-5D98D05A1D1F}"/>
              </a:ext>
            </a:extLst>
          </p:cNvPr>
          <p:cNvSpPr txBox="1"/>
          <p:nvPr/>
        </p:nvSpPr>
        <p:spPr>
          <a:xfrm>
            <a:off x="0" y="543474"/>
            <a:ext cx="12338100" cy="58553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AI Enhanced Training Programmes</a:t>
            </a:r>
          </a:p>
        </p:txBody>
      </p:sp>
      <p:sp>
        <p:nvSpPr>
          <p:cNvPr id="5" name="Google Shape;123;g2b4aa6058a0_0_3">
            <a:extLst>
              <a:ext uri="{FF2B5EF4-FFF2-40B4-BE49-F238E27FC236}">
                <a16:creationId xmlns:a16="http://schemas.microsoft.com/office/drawing/2014/main" id="{FE15A587-D4A3-D408-7FAF-DB1D7CE843EB}"/>
              </a:ext>
            </a:extLst>
          </p:cNvPr>
          <p:cNvSpPr txBox="1"/>
          <p:nvPr/>
        </p:nvSpPr>
        <p:spPr>
          <a:xfrm>
            <a:off x="1" y="1090514"/>
            <a:ext cx="12337998" cy="5855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Avatars</a:t>
            </a:r>
          </a:p>
        </p:txBody>
      </p:sp>
      <p:pic>
        <p:nvPicPr>
          <p:cNvPr id="6" name="Picture 5">
            <a:extLst>
              <a:ext uri="{FF2B5EF4-FFF2-40B4-BE49-F238E27FC236}">
                <a16:creationId xmlns:a16="http://schemas.microsoft.com/office/drawing/2014/main" id="{AFEA3949-A6B3-B1B1-FF0B-19946F5EA01D}"/>
              </a:ext>
            </a:extLst>
          </p:cNvPr>
          <p:cNvPicPr>
            <a:picLocks noChangeAspect="1"/>
          </p:cNvPicPr>
          <p:nvPr/>
        </p:nvPicPr>
        <p:blipFill>
          <a:blip r:embed="rId5"/>
          <a:stretch>
            <a:fillRect/>
          </a:stretch>
        </p:blipFill>
        <p:spPr>
          <a:xfrm>
            <a:off x="1902384" y="1921001"/>
            <a:ext cx="8387232" cy="4748752"/>
          </a:xfrm>
          <a:prstGeom prst="rect">
            <a:avLst/>
          </a:prstGeom>
        </p:spPr>
      </p:pic>
    </p:spTree>
    <p:custDataLst>
      <p:tags r:id="rId1"/>
    </p:custDataLst>
    <p:extLst>
      <p:ext uri="{BB962C8B-B14F-4D97-AF65-F5344CB8AC3E}">
        <p14:creationId xmlns:p14="http://schemas.microsoft.com/office/powerpoint/2010/main" val="41721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g2b4aa6058a0_0_3"/>
          <p:cNvPicPr preferRelativeResize="0"/>
          <p:nvPr/>
        </p:nvPicPr>
        <p:blipFill>
          <a:blip r:embed="rId4">
            <a:alphaModFix/>
          </a:blip>
          <a:stretch>
            <a:fillRect/>
          </a:stretch>
        </p:blipFill>
        <p:spPr>
          <a:xfrm>
            <a:off x="0" y="0"/>
            <a:ext cx="12337998" cy="6914700"/>
          </a:xfrm>
          <a:prstGeom prst="rect">
            <a:avLst/>
          </a:prstGeom>
          <a:noFill/>
          <a:ln>
            <a:noFill/>
          </a:ln>
        </p:spPr>
      </p:pic>
      <p:sp>
        <p:nvSpPr>
          <p:cNvPr id="122" name="Google Shape;122;g2b4aa6058a0_0_3"/>
          <p:cNvSpPr/>
          <p:nvPr/>
        </p:nvSpPr>
        <p:spPr>
          <a:xfrm>
            <a:off x="0" y="0"/>
            <a:ext cx="12338100" cy="6914700"/>
          </a:xfrm>
          <a:prstGeom prst="rect">
            <a:avLst/>
          </a:prstGeom>
          <a:solidFill>
            <a:srgbClr val="000000">
              <a:alpha val="3100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123;g2b4aa6058a0_0_3">
            <a:extLst>
              <a:ext uri="{FF2B5EF4-FFF2-40B4-BE49-F238E27FC236}">
                <a16:creationId xmlns:a16="http://schemas.microsoft.com/office/drawing/2014/main" id="{8E50B6DB-4BFC-5CD9-4C00-D6C404754F7A}"/>
              </a:ext>
            </a:extLst>
          </p:cNvPr>
          <p:cNvSpPr txBox="1"/>
          <p:nvPr/>
        </p:nvSpPr>
        <p:spPr>
          <a:xfrm>
            <a:off x="0" y="-135087"/>
            <a:ext cx="12338100" cy="9724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5400" dirty="0">
                <a:solidFill>
                  <a:schemeClr val="lt1"/>
                </a:solidFill>
              </a:rPr>
              <a:t>Operational Improvement</a:t>
            </a:r>
            <a:endParaRPr sz="5400" dirty="0">
              <a:solidFill>
                <a:schemeClr val="lt1"/>
              </a:solidFill>
            </a:endParaRPr>
          </a:p>
        </p:txBody>
      </p:sp>
      <p:sp>
        <p:nvSpPr>
          <p:cNvPr id="4" name="Google Shape;123;g2b4aa6058a0_0_3">
            <a:extLst>
              <a:ext uri="{FF2B5EF4-FFF2-40B4-BE49-F238E27FC236}">
                <a16:creationId xmlns:a16="http://schemas.microsoft.com/office/drawing/2014/main" id="{E08610A8-D26C-EB16-CF3E-5D98D05A1D1F}"/>
              </a:ext>
            </a:extLst>
          </p:cNvPr>
          <p:cNvSpPr txBox="1"/>
          <p:nvPr/>
        </p:nvSpPr>
        <p:spPr>
          <a:xfrm>
            <a:off x="0" y="543474"/>
            <a:ext cx="12338100" cy="58553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AI Enhanced Training Programmes</a:t>
            </a:r>
          </a:p>
        </p:txBody>
      </p:sp>
      <p:sp>
        <p:nvSpPr>
          <p:cNvPr id="5" name="Google Shape;123;g2b4aa6058a0_0_3">
            <a:extLst>
              <a:ext uri="{FF2B5EF4-FFF2-40B4-BE49-F238E27FC236}">
                <a16:creationId xmlns:a16="http://schemas.microsoft.com/office/drawing/2014/main" id="{FE15A587-D4A3-D408-7FAF-DB1D7CE843EB}"/>
              </a:ext>
            </a:extLst>
          </p:cNvPr>
          <p:cNvSpPr txBox="1"/>
          <p:nvPr/>
        </p:nvSpPr>
        <p:spPr>
          <a:xfrm>
            <a:off x="1" y="1090514"/>
            <a:ext cx="12337998" cy="5855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Scenario Based Training</a:t>
            </a:r>
          </a:p>
        </p:txBody>
      </p:sp>
      <p:pic>
        <p:nvPicPr>
          <p:cNvPr id="6" name="Picture 5">
            <a:extLst>
              <a:ext uri="{FF2B5EF4-FFF2-40B4-BE49-F238E27FC236}">
                <a16:creationId xmlns:a16="http://schemas.microsoft.com/office/drawing/2014/main" id="{9034388B-7736-08F2-3850-106E9D4EEC4E}"/>
              </a:ext>
            </a:extLst>
          </p:cNvPr>
          <p:cNvPicPr>
            <a:picLocks noChangeAspect="1"/>
          </p:cNvPicPr>
          <p:nvPr/>
        </p:nvPicPr>
        <p:blipFill>
          <a:blip r:embed="rId5"/>
          <a:stretch>
            <a:fillRect/>
          </a:stretch>
        </p:blipFill>
        <p:spPr>
          <a:xfrm>
            <a:off x="2208002" y="2057648"/>
            <a:ext cx="8171425" cy="4619197"/>
          </a:xfrm>
          <a:prstGeom prst="rect">
            <a:avLst/>
          </a:prstGeom>
        </p:spPr>
      </p:pic>
    </p:spTree>
    <p:custDataLst>
      <p:tags r:id="rId1"/>
    </p:custDataLst>
    <p:extLst>
      <p:ext uri="{BB962C8B-B14F-4D97-AF65-F5344CB8AC3E}">
        <p14:creationId xmlns:p14="http://schemas.microsoft.com/office/powerpoint/2010/main" val="1244868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uestion mark made of circuit boards&#10;&#10;Description automatically generated">
            <a:extLst>
              <a:ext uri="{FF2B5EF4-FFF2-40B4-BE49-F238E27FC236}">
                <a16:creationId xmlns:a16="http://schemas.microsoft.com/office/drawing/2014/main" id="{55AD27E2-B4E6-2801-3F45-433D89660C0B}"/>
              </a:ext>
            </a:extLst>
          </p:cNvPr>
          <p:cNvPicPr>
            <a:picLocks noChangeAspect="1"/>
          </p:cNvPicPr>
          <p:nvPr/>
        </p:nvPicPr>
        <p:blipFill>
          <a:blip r:embed="rId3"/>
          <a:stretch>
            <a:fillRect/>
          </a:stretch>
        </p:blipFill>
        <p:spPr>
          <a:xfrm>
            <a:off x="0" y="-51498"/>
            <a:ext cx="12458700" cy="6982348"/>
          </a:xfrm>
          <a:prstGeom prst="rect">
            <a:avLst/>
          </a:prstGeom>
        </p:spPr>
      </p:pic>
    </p:spTree>
    <p:custDataLst>
      <p:tags r:id="rId1"/>
    </p:custDataLst>
    <p:extLst>
      <p:ext uri="{BB962C8B-B14F-4D97-AF65-F5344CB8AC3E}">
        <p14:creationId xmlns:p14="http://schemas.microsoft.com/office/powerpoint/2010/main" val="54148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g2b42e94b080_0_8"/>
          <p:cNvPicPr preferRelativeResize="0"/>
          <p:nvPr/>
        </p:nvPicPr>
        <p:blipFill>
          <a:blip r:embed="rId4">
            <a:alphaModFix/>
          </a:blip>
          <a:stretch>
            <a:fillRect/>
          </a:stretch>
        </p:blipFill>
        <p:spPr>
          <a:xfrm>
            <a:off x="-12" y="0"/>
            <a:ext cx="12236832" cy="6858001"/>
          </a:xfrm>
          <a:prstGeom prst="rect">
            <a:avLst/>
          </a:prstGeom>
          <a:noFill/>
          <a:ln>
            <a:noFill/>
          </a:ln>
        </p:spPr>
      </p:pic>
      <p:sp>
        <p:nvSpPr>
          <p:cNvPr id="103" name="Google Shape;103;g2b42e94b080_0_8"/>
          <p:cNvSpPr/>
          <p:nvPr/>
        </p:nvSpPr>
        <p:spPr>
          <a:xfrm>
            <a:off x="22413" y="0"/>
            <a:ext cx="12192000" cy="6858000"/>
          </a:xfrm>
          <a:prstGeom prst="rect">
            <a:avLst/>
          </a:prstGeom>
          <a:solidFill>
            <a:srgbClr val="030303">
              <a:alpha val="1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4" name="Google Shape;104;g2b42e94b080_0_8"/>
          <p:cNvSpPr txBox="1"/>
          <p:nvPr/>
        </p:nvSpPr>
        <p:spPr>
          <a:xfrm>
            <a:off x="5002475" y="285750"/>
            <a:ext cx="6881400" cy="17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900">
                <a:solidFill>
                  <a:schemeClr val="lt1"/>
                </a:solidFill>
              </a:rPr>
              <a:t>World Security Report</a:t>
            </a:r>
            <a:endParaRPr sz="4900">
              <a:solidFill>
                <a:schemeClr val="lt1"/>
              </a:solidFill>
            </a:endParaRPr>
          </a:p>
        </p:txBody>
      </p:sp>
      <p:sp>
        <p:nvSpPr>
          <p:cNvPr id="105" name="Google Shape;105;g2b42e94b080_0_8"/>
          <p:cNvSpPr txBox="1"/>
          <p:nvPr/>
        </p:nvSpPr>
        <p:spPr>
          <a:xfrm>
            <a:off x="4646325" y="2237400"/>
            <a:ext cx="7451100" cy="11067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rgbClr val="E4002B"/>
              </a:buClr>
              <a:buSzPts val="3000"/>
              <a:buChar char="●"/>
            </a:pPr>
            <a:r>
              <a:rPr lang="en-GB" sz="3000">
                <a:solidFill>
                  <a:schemeClr val="lt1"/>
                </a:solidFill>
              </a:rPr>
              <a:t>42% of CSOs intend to invest in AI in next five years</a:t>
            </a:r>
            <a:endParaRPr sz="3000">
              <a:solidFill>
                <a:schemeClr val="lt1"/>
              </a:solidFill>
            </a:endParaRPr>
          </a:p>
        </p:txBody>
      </p:sp>
      <p:sp>
        <p:nvSpPr>
          <p:cNvPr id="106" name="Google Shape;106;g2b42e94b080_0_8"/>
          <p:cNvSpPr txBox="1"/>
          <p:nvPr/>
        </p:nvSpPr>
        <p:spPr>
          <a:xfrm>
            <a:off x="4646325" y="3304200"/>
            <a:ext cx="7451100" cy="11067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rgbClr val="E4002B"/>
              </a:buClr>
              <a:buSzPts val="3000"/>
              <a:buChar char="●"/>
            </a:pPr>
            <a:r>
              <a:rPr lang="en-GB" sz="3000">
                <a:solidFill>
                  <a:schemeClr val="lt1"/>
                </a:solidFill>
              </a:rPr>
              <a:t>Opportunities and Threats</a:t>
            </a:r>
            <a:endParaRPr sz="3000">
              <a:solidFill>
                <a:schemeClr val="lt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3"/>
                                        </p:tgtEl>
                                        <p:attrNameLst>
                                          <p:attrName>style.visibility</p:attrName>
                                        </p:attrNameLst>
                                      </p:cBhvr>
                                      <p:to>
                                        <p:strVal val="visible"/>
                                      </p:to>
                                    </p:set>
                                    <p:animEffect transition="in" filter="fade">
                                      <p:cBhvr>
                                        <p:cTn id="9" dur="1000"/>
                                        <p:tgtEl>
                                          <p:spTgt spid="10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
          <p:cNvPicPr preferRelativeResize="0"/>
          <p:nvPr/>
        </p:nvPicPr>
        <p:blipFill rotWithShape="1">
          <a:blip r:embed="rId4">
            <a:alphaModFix/>
          </a:blip>
          <a:srcRect l="24233" r="765"/>
          <a:stretch/>
        </p:blipFill>
        <p:spPr>
          <a:xfrm>
            <a:off x="6441525" y="1371175"/>
            <a:ext cx="4530125" cy="4530125"/>
          </a:xfrm>
          <a:prstGeom prst="rect">
            <a:avLst/>
          </a:prstGeom>
          <a:noFill/>
          <a:ln>
            <a:noFill/>
          </a:ln>
        </p:spPr>
      </p:pic>
      <p:sp>
        <p:nvSpPr>
          <p:cNvPr id="113" name="Google Shape;113;p2"/>
          <p:cNvSpPr txBox="1"/>
          <p:nvPr/>
        </p:nvSpPr>
        <p:spPr>
          <a:xfrm>
            <a:off x="677333" y="228600"/>
            <a:ext cx="10803467" cy="990600"/>
          </a:xfrm>
          <a:prstGeom prst="rect">
            <a:avLst/>
          </a:prstGeom>
          <a:noFill/>
          <a:ln>
            <a:noFill/>
          </a:ln>
        </p:spPr>
        <p:txBody>
          <a:bodyPr spcFirstLastPara="1" wrap="square" lIns="121900" tIns="60950" rIns="121900" bIns="60950" anchor="ctr" anchorCtr="0">
            <a:noAutofit/>
          </a:bodyPr>
          <a:lstStyle/>
          <a:p>
            <a:pPr marL="0" marR="0" lvl="0" indent="0" algn="l" rtl="0">
              <a:lnSpc>
                <a:spcPct val="100000"/>
              </a:lnSpc>
              <a:spcBef>
                <a:spcPts val="0"/>
              </a:spcBef>
              <a:spcAft>
                <a:spcPts val="0"/>
              </a:spcAft>
              <a:buNone/>
            </a:pPr>
            <a:r>
              <a:rPr lang="en-GB" sz="3733" b="1">
                <a:solidFill>
                  <a:schemeClr val="dk1"/>
                </a:solidFill>
              </a:rPr>
              <a:t>Salmon and Construction</a:t>
            </a:r>
            <a:endParaRPr/>
          </a:p>
        </p:txBody>
      </p:sp>
      <p:sp>
        <p:nvSpPr>
          <p:cNvPr id="114" name="Google Shape;114;p2"/>
          <p:cNvSpPr/>
          <p:nvPr/>
        </p:nvSpPr>
        <p:spPr>
          <a:xfrm>
            <a:off x="5596915" y="6528342"/>
            <a:ext cx="140076" cy="140076"/>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1DF57EC9-A3D5-4F85-F16B-94AB5369B02F}"/>
              </a:ext>
            </a:extLst>
          </p:cNvPr>
          <p:cNvPicPr>
            <a:picLocks noChangeAspect="1"/>
          </p:cNvPicPr>
          <p:nvPr/>
        </p:nvPicPr>
        <p:blipFill>
          <a:blip r:embed="rId5"/>
          <a:stretch>
            <a:fillRect/>
          </a:stretch>
        </p:blipFill>
        <p:spPr>
          <a:xfrm>
            <a:off x="881960" y="1455012"/>
            <a:ext cx="4397406" cy="4397406"/>
          </a:xfrm>
          <a:prstGeom prst="rect">
            <a:avLst/>
          </a:prstGeom>
        </p:spPr>
      </p:pic>
    </p:spTree>
    <p:custDataLst>
      <p:tags r:id="rId1"/>
    </p:custData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g2b45e979497_0_556"/>
          <p:cNvPicPr preferRelativeResize="0"/>
          <p:nvPr/>
        </p:nvPicPr>
        <p:blipFill>
          <a:blip r:embed="rId4">
            <a:alphaModFix/>
          </a:blip>
          <a:stretch>
            <a:fillRect/>
          </a:stretch>
        </p:blipFill>
        <p:spPr>
          <a:xfrm>
            <a:off x="409475" y="5933200"/>
            <a:ext cx="6140166" cy="736600"/>
          </a:xfrm>
          <a:prstGeom prst="rect">
            <a:avLst/>
          </a:prstGeom>
          <a:noFill/>
          <a:ln>
            <a:noFill/>
          </a:ln>
        </p:spPr>
      </p:pic>
      <p:pic>
        <p:nvPicPr>
          <p:cNvPr id="131" name="Google Shape;131;g2b45e979497_0_556"/>
          <p:cNvPicPr preferRelativeResize="0"/>
          <p:nvPr/>
        </p:nvPicPr>
        <p:blipFill>
          <a:blip r:embed="rId5">
            <a:alphaModFix/>
          </a:blip>
          <a:stretch>
            <a:fillRect/>
          </a:stretch>
        </p:blipFill>
        <p:spPr>
          <a:xfrm>
            <a:off x="48" y="5410825"/>
            <a:ext cx="12192000" cy="1460500"/>
          </a:xfrm>
          <a:prstGeom prst="rect">
            <a:avLst/>
          </a:prstGeom>
          <a:noFill/>
          <a:ln>
            <a:noFill/>
          </a:ln>
        </p:spPr>
      </p:pic>
      <p:sp>
        <p:nvSpPr>
          <p:cNvPr id="132" name="Google Shape;132;g2b45e979497_0_556"/>
          <p:cNvSpPr txBox="1"/>
          <p:nvPr/>
        </p:nvSpPr>
        <p:spPr>
          <a:xfrm>
            <a:off x="760018" y="2117874"/>
            <a:ext cx="18843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a:solidFill>
                  <a:schemeClr val="dk1"/>
                </a:solidFill>
                <a:latin typeface="Calibri"/>
                <a:ea typeface="Calibri"/>
                <a:cs typeface="Calibri"/>
                <a:sym typeface="Calibri"/>
              </a:rPr>
              <a:t>Deter</a:t>
            </a:r>
            <a:endParaRPr sz="1500"/>
          </a:p>
        </p:txBody>
      </p:sp>
      <p:sp>
        <p:nvSpPr>
          <p:cNvPr id="133" name="Google Shape;133;g2b45e979497_0_556"/>
          <p:cNvSpPr txBox="1"/>
          <p:nvPr/>
        </p:nvSpPr>
        <p:spPr>
          <a:xfrm>
            <a:off x="760020" y="3327681"/>
            <a:ext cx="18843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a:solidFill>
                  <a:schemeClr val="dk1"/>
                </a:solidFill>
                <a:latin typeface="Calibri"/>
                <a:ea typeface="Calibri"/>
                <a:cs typeface="Calibri"/>
                <a:sym typeface="Calibri"/>
              </a:rPr>
              <a:t>Detect</a:t>
            </a:r>
            <a:endParaRPr sz="1500"/>
          </a:p>
        </p:txBody>
      </p:sp>
      <p:sp>
        <p:nvSpPr>
          <p:cNvPr id="134" name="Google Shape;134;g2b45e979497_0_556"/>
          <p:cNvSpPr txBox="1"/>
          <p:nvPr/>
        </p:nvSpPr>
        <p:spPr>
          <a:xfrm>
            <a:off x="760020" y="3932584"/>
            <a:ext cx="18843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a:solidFill>
                  <a:schemeClr val="dk1"/>
                </a:solidFill>
                <a:latin typeface="Calibri"/>
                <a:ea typeface="Calibri"/>
                <a:cs typeface="Calibri"/>
                <a:sym typeface="Calibri"/>
              </a:rPr>
              <a:t>Assess</a:t>
            </a:r>
            <a:endParaRPr sz="1500"/>
          </a:p>
        </p:txBody>
      </p:sp>
      <p:sp>
        <p:nvSpPr>
          <p:cNvPr id="135" name="Google Shape;135;g2b45e979497_0_556"/>
          <p:cNvSpPr txBox="1"/>
          <p:nvPr/>
        </p:nvSpPr>
        <p:spPr>
          <a:xfrm>
            <a:off x="760020" y="4537487"/>
            <a:ext cx="18843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a:solidFill>
                  <a:schemeClr val="dk1"/>
                </a:solidFill>
                <a:latin typeface="Calibri"/>
                <a:ea typeface="Calibri"/>
                <a:cs typeface="Calibri"/>
                <a:sym typeface="Calibri"/>
              </a:rPr>
              <a:t>Delay</a:t>
            </a:r>
            <a:endParaRPr sz="1500"/>
          </a:p>
        </p:txBody>
      </p:sp>
      <p:sp>
        <p:nvSpPr>
          <p:cNvPr id="136" name="Google Shape;136;g2b45e979497_0_556"/>
          <p:cNvSpPr txBox="1"/>
          <p:nvPr/>
        </p:nvSpPr>
        <p:spPr>
          <a:xfrm>
            <a:off x="760020" y="5142390"/>
            <a:ext cx="18843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a:solidFill>
                  <a:schemeClr val="dk1"/>
                </a:solidFill>
                <a:latin typeface="Calibri"/>
                <a:ea typeface="Calibri"/>
                <a:cs typeface="Calibri"/>
                <a:sym typeface="Calibri"/>
              </a:rPr>
              <a:t>Respond</a:t>
            </a:r>
            <a:endParaRPr sz="1500"/>
          </a:p>
        </p:txBody>
      </p:sp>
      <p:sp>
        <p:nvSpPr>
          <p:cNvPr id="137" name="Google Shape;137;g2b45e979497_0_556"/>
          <p:cNvSpPr txBox="1"/>
          <p:nvPr/>
        </p:nvSpPr>
        <p:spPr>
          <a:xfrm>
            <a:off x="760020" y="5747294"/>
            <a:ext cx="21693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a:solidFill>
                  <a:schemeClr val="dk1"/>
                </a:solidFill>
                <a:latin typeface="Calibri"/>
                <a:ea typeface="Calibri"/>
                <a:cs typeface="Calibri"/>
                <a:sym typeface="Calibri"/>
              </a:rPr>
              <a:t>Communicate</a:t>
            </a:r>
            <a:endParaRPr sz="1500"/>
          </a:p>
        </p:txBody>
      </p:sp>
      <p:sp>
        <p:nvSpPr>
          <p:cNvPr id="138" name="Google Shape;138;g2b45e979497_0_556"/>
          <p:cNvSpPr txBox="1"/>
          <p:nvPr/>
        </p:nvSpPr>
        <p:spPr>
          <a:xfrm>
            <a:off x="760018" y="6352197"/>
            <a:ext cx="21693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a:solidFill>
                  <a:schemeClr val="dk1"/>
                </a:solidFill>
                <a:latin typeface="Calibri"/>
                <a:ea typeface="Calibri"/>
                <a:cs typeface="Calibri"/>
                <a:sym typeface="Calibri"/>
              </a:rPr>
              <a:t>Record</a:t>
            </a:r>
            <a:endParaRPr sz="1500"/>
          </a:p>
        </p:txBody>
      </p:sp>
      <p:sp>
        <p:nvSpPr>
          <p:cNvPr id="139" name="Google Shape;139;g2b45e979497_0_556"/>
          <p:cNvSpPr txBox="1"/>
          <p:nvPr/>
        </p:nvSpPr>
        <p:spPr>
          <a:xfrm>
            <a:off x="760038" y="2722777"/>
            <a:ext cx="24213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a:solidFill>
                  <a:schemeClr val="dk1"/>
                </a:solidFill>
                <a:latin typeface="Calibri"/>
                <a:ea typeface="Calibri"/>
                <a:cs typeface="Calibri"/>
                <a:sym typeface="Calibri"/>
              </a:rPr>
              <a:t>Control Access</a:t>
            </a:r>
            <a:endParaRPr sz="1500"/>
          </a:p>
        </p:txBody>
      </p:sp>
      <p:pic>
        <p:nvPicPr>
          <p:cNvPr id="140" name="Google Shape;140;g2b45e979497_0_556"/>
          <p:cNvPicPr preferRelativeResize="0"/>
          <p:nvPr/>
        </p:nvPicPr>
        <p:blipFill>
          <a:blip r:embed="rId5">
            <a:alphaModFix/>
          </a:blip>
          <a:stretch>
            <a:fillRect/>
          </a:stretch>
        </p:blipFill>
        <p:spPr>
          <a:xfrm>
            <a:off x="82000" y="1035500"/>
            <a:ext cx="12192000" cy="154075"/>
          </a:xfrm>
          <a:prstGeom prst="rect">
            <a:avLst/>
          </a:prstGeom>
          <a:noFill/>
          <a:ln>
            <a:noFill/>
          </a:ln>
        </p:spPr>
      </p:pic>
      <p:sp>
        <p:nvSpPr>
          <p:cNvPr id="141" name="Google Shape;141;g2b45e979497_0_556"/>
          <p:cNvSpPr/>
          <p:nvPr/>
        </p:nvSpPr>
        <p:spPr>
          <a:xfrm>
            <a:off x="5702586" y="5143409"/>
            <a:ext cx="461700" cy="461700"/>
          </a:xfrm>
          <a:prstGeom prst="ellips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1</a:t>
            </a:r>
            <a:endParaRPr sz="2000">
              <a:solidFill>
                <a:schemeClr val="lt1"/>
              </a:solidFill>
            </a:endParaRPr>
          </a:p>
        </p:txBody>
      </p:sp>
      <p:sp>
        <p:nvSpPr>
          <p:cNvPr id="142" name="Google Shape;142;g2b45e979497_0_556"/>
          <p:cNvSpPr/>
          <p:nvPr/>
        </p:nvSpPr>
        <p:spPr>
          <a:xfrm>
            <a:off x="5702586" y="5747798"/>
            <a:ext cx="461700" cy="461700"/>
          </a:xfrm>
          <a:prstGeom prst="ellips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1</a:t>
            </a:r>
            <a:endParaRPr sz="2000">
              <a:solidFill>
                <a:schemeClr val="lt1"/>
              </a:solidFill>
            </a:endParaRPr>
          </a:p>
        </p:txBody>
      </p:sp>
      <p:sp>
        <p:nvSpPr>
          <p:cNvPr id="143" name="Google Shape;143;g2b45e979497_0_556"/>
          <p:cNvSpPr/>
          <p:nvPr/>
        </p:nvSpPr>
        <p:spPr>
          <a:xfrm>
            <a:off x="5702586" y="6352188"/>
            <a:ext cx="461700" cy="461700"/>
          </a:xfrm>
          <a:prstGeom prst="ellips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1</a:t>
            </a:r>
            <a:endParaRPr sz="2000">
              <a:solidFill>
                <a:schemeClr val="lt1"/>
              </a:solidFill>
            </a:endParaRPr>
          </a:p>
        </p:txBody>
      </p:sp>
      <p:sp>
        <p:nvSpPr>
          <p:cNvPr id="144" name="Google Shape;144;g2b45e979497_0_556"/>
          <p:cNvSpPr/>
          <p:nvPr/>
        </p:nvSpPr>
        <p:spPr>
          <a:xfrm>
            <a:off x="5702586" y="3934630"/>
            <a:ext cx="461700" cy="461700"/>
          </a:xfrm>
          <a:prstGeom prst="ellips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1</a:t>
            </a:r>
            <a:endParaRPr sz="2000">
              <a:solidFill>
                <a:schemeClr val="lt1"/>
              </a:solidFill>
            </a:endParaRPr>
          </a:p>
        </p:txBody>
      </p:sp>
      <p:sp>
        <p:nvSpPr>
          <p:cNvPr id="145" name="Google Shape;145;g2b45e979497_0_556"/>
          <p:cNvSpPr/>
          <p:nvPr/>
        </p:nvSpPr>
        <p:spPr>
          <a:xfrm>
            <a:off x="5702586" y="3330241"/>
            <a:ext cx="461700" cy="461700"/>
          </a:xfrm>
          <a:prstGeom prst="ellipse">
            <a:avLst/>
          </a:prstGeom>
          <a:solidFill>
            <a:srgbClr val="EC47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2</a:t>
            </a:r>
            <a:endParaRPr sz="2000">
              <a:solidFill>
                <a:schemeClr val="lt1"/>
              </a:solidFill>
            </a:endParaRPr>
          </a:p>
        </p:txBody>
      </p:sp>
      <p:sp>
        <p:nvSpPr>
          <p:cNvPr id="146" name="Google Shape;146;g2b45e979497_0_556"/>
          <p:cNvSpPr/>
          <p:nvPr/>
        </p:nvSpPr>
        <p:spPr>
          <a:xfrm>
            <a:off x="5702586" y="2121463"/>
            <a:ext cx="461700" cy="461700"/>
          </a:xfrm>
          <a:prstGeom prst="ellipse">
            <a:avLst/>
          </a:prstGeom>
          <a:solidFill>
            <a:srgbClr val="8899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7</a:t>
            </a:r>
            <a:endParaRPr sz="2000">
              <a:solidFill>
                <a:schemeClr val="lt1"/>
              </a:solidFill>
            </a:endParaRPr>
          </a:p>
        </p:txBody>
      </p:sp>
      <p:sp>
        <p:nvSpPr>
          <p:cNvPr id="147" name="Google Shape;147;g2b45e979497_0_556"/>
          <p:cNvSpPr/>
          <p:nvPr/>
        </p:nvSpPr>
        <p:spPr>
          <a:xfrm>
            <a:off x="5702586" y="2725852"/>
            <a:ext cx="461700" cy="461700"/>
          </a:xfrm>
          <a:prstGeom prst="ellipse">
            <a:avLst/>
          </a:prstGeom>
          <a:solidFill>
            <a:srgbClr val="69A64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9</a:t>
            </a:r>
            <a:endParaRPr sz="2000">
              <a:solidFill>
                <a:schemeClr val="lt1"/>
              </a:solidFill>
            </a:endParaRPr>
          </a:p>
        </p:txBody>
      </p:sp>
      <p:sp>
        <p:nvSpPr>
          <p:cNvPr id="148" name="Google Shape;148;g2b45e979497_0_556"/>
          <p:cNvSpPr/>
          <p:nvPr/>
        </p:nvSpPr>
        <p:spPr>
          <a:xfrm>
            <a:off x="5702586" y="4539020"/>
            <a:ext cx="461700" cy="461700"/>
          </a:xfrm>
          <a:prstGeom prst="ellipse">
            <a:avLst/>
          </a:prstGeom>
          <a:solidFill>
            <a:srgbClr val="78A03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8</a:t>
            </a:r>
            <a:endParaRPr sz="2000">
              <a:solidFill>
                <a:schemeClr val="lt1"/>
              </a:solidFill>
            </a:endParaRPr>
          </a:p>
        </p:txBody>
      </p:sp>
      <p:sp>
        <p:nvSpPr>
          <p:cNvPr id="149" name="Google Shape;149;g2b45e979497_0_556"/>
          <p:cNvSpPr/>
          <p:nvPr/>
        </p:nvSpPr>
        <p:spPr>
          <a:xfrm>
            <a:off x="7901261" y="3934630"/>
            <a:ext cx="461700" cy="461700"/>
          </a:xfrm>
          <a:prstGeom prst="ellipse">
            <a:avLst/>
          </a:prstGeom>
          <a:solidFill>
            <a:srgbClr val="AF85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5</a:t>
            </a:r>
            <a:endParaRPr sz="2000">
              <a:solidFill>
                <a:schemeClr val="lt1"/>
              </a:solidFill>
            </a:endParaRPr>
          </a:p>
        </p:txBody>
      </p:sp>
      <p:sp>
        <p:nvSpPr>
          <p:cNvPr id="150" name="Google Shape;150;g2b45e979497_0_556"/>
          <p:cNvSpPr/>
          <p:nvPr/>
        </p:nvSpPr>
        <p:spPr>
          <a:xfrm>
            <a:off x="7901261" y="4539020"/>
            <a:ext cx="461700" cy="461700"/>
          </a:xfrm>
          <a:prstGeom prst="ellipse">
            <a:avLst/>
          </a:prstGeom>
          <a:solidFill>
            <a:srgbClr val="9B9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6</a:t>
            </a:r>
            <a:endParaRPr sz="2000">
              <a:solidFill>
                <a:schemeClr val="lt1"/>
              </a:solidFill>
            </a:endParaRPr>
          </a:p>
        </p:txBody>
      </p:sp>
      <p:sp>
        <p:nvSpPr>
          <p:cNvPr id="151" name="Google Shape;151;g2b45e979497_0_556"/>
          <p:cNvSpPr/>
          <p:nvPr/>
        </p:nvSpPr>
        <p:spPr>
          <a:xfrm>
            <a:off x="7901261" y="5143409"/>
            <a:ext cx="461700" cy="461700"/>
          </a:xfrm>
          <a:prstGeom prst="ellipse">
            <a:avLst/>
          </a:prstGeom>
          <a:solidFill>
            <a:srgbClr val="9B9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6</a:t>
            </a:r>
            <a:endParaRPr sz="2000">
              <a:solidFill>
                <a:schemeClr val="lt1"/>
              </a:solidFill>
            </a:endParaRPr>
          </a:p>
        </p:txBody>
      </p:sp>
      <p:sp>
        <p:nvSpPr>
          <p:cNvPr id="152" name="Google Shape;152;g2b45e979497_0_556"/>
          <p:cNvSpPr/>
          <p:nvPr/>
        </p:nvSpPr>
        <p:spPr>
          <a:xfrm>
            <a:off x="7901261" y="5747798"/>
            <a:ext cx="461700" cy="461700"/>
          </a:xfrm>
          <a:prstGeom prst="ellipse">
            <a:avLst/>
          </a:prstGeom>
          <a:solidFill>
            <a:srgbClr val="8899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7</a:t>
            </a:r>
            <a:endParaRPr sz="2000">
              <a:solidFill>
                <a:schemeClr val="lt1"/>
              </a:solidFill>
            </a:endParaRPr>
          </a:p>
        </p:txBody>
      </p:sp>
      <p:sp>
        <p:nvSpPr>
          <p:cNvPr id="153" name="Google Shape;153;g2b45e979497_0_556"/>
          <p:cNvSpPr/>
          <p:nvPr/>
        </p:nvSpPr>
        <p:spPr>
          <a:xfrm>
            <a:off x="7901261" y="6352188"/>
            <a:ext cx="461700" cy="461700"/>
          </a:xfrm>
          <a:prstGeom prst="ellipse">
            <a:avLst/>
          </a:prstGeom>
          <a:solidFill>
            <a:srgbClr val="69A64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9</a:t>
            </a:r>
            <a:endParaRPr sz="2000">
              <a:solidFill>
                <a:schemeClr val="lt1"/>
              </a:solidFill>
            </a:endParaRPr>
          </a:p>
        </p:txBody>
      </p:sp>
      <p:sp>
        <p:nvSpPr>
          <p:cNvPr id="154" name="Google Shape;154;g2b45e979497_0_556"/>
          <p:cNvSpPr/>
          <p:nvPr/>
        </p:nvSpPr>
        <p:spPr>
          <a:xfrm>
            <a:off x="7901261" y="3330241"/>
            <a:ext cx="461700" cy="461700"/>
          </a:xfrm>
          <a:prstGeom prst="ellipse">
            <a:avLst/>
          </a:prstGeom>
          <a:solidFill>
            <a:srgbClr val="8899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7</a:t>
            </a:r>
            <a:endParaRPr sz="2000">
              <a:solidFill>
                <a:schemeClr val="lt1"/>
              </a:solidFill>
            </a:endParaRPr>
          </a:p>
        </p:txBody>
      </p:sp>
      <p:sp>
        <p:nvSpPr>
          <p:cNvPr id="155" name="Google Shape;155;g2b45e979497_0_556"/>
          <p:cNvSpPr/>
          <p:nvPr/>
        </p:nvSpPr>
        <p:spPr>
          <a:xfrm>
            <a:off x="7901261" y="2725852"/>
            <a:ext cx="461700" cy="461700"/>
          </a:xfrm>
          <a:prstGeom prst="ellipse">
            <a:avLst/>
          </a:prstGeom>
          <a:solidFill>
            <a:srgbClr val="69A64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9</a:t>
            </a:r>
            <a:endParaRPr sz="2000">
              <a:solidFill>
                <a:schemeClr val="lt1"/>
              </a:solidFill>
            </a:endParaRPr>
          </a:p>
        </p:txBody>
      </p:sp>
      <p:sp>
        <p:nvSpPr>
          <p:cNvPr id="156" name="Google Shape;156;g2b45e979497_0_556"/>
          <p:cNvSpPr/>
          <p:nvPr/>
        </p:nvSpPr>
        <p:spPr>
          <a:xfrm>
            <a:off x="7901261" y="2121463"/>
            <a:ext cx="461700" cy="461700"/>
          </a:xfrm>
          <a:prstGeom prst="ellipse">
            <a:avLst/>
          </a:prstGeom>
          <a:solidFill>
            <a:srgbClr val="78A03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8</a:t>
            </a:r>
            <a:endParaRPr sz="2000">
              <a:solidFill>
                <a:schemeClr val="lt1"/>
              </a:solidFill>
            </a:endParaRPr>
          </a:p>
        </p:txBody>
      </p:sp>
      <p:sp>
        <p:nvSpPr>
          <p:cNvPr id="157" name="Google Shape;157;g2b45e979497_0_556"/>
          <p:cNvSpPr/>
          <p:nvPr/>
        </p:nvSpPr>
        <p:spPr>
          <a:xfrm>
            <a:off x="10099936" y="2121463"/>
            <a:ext cx="461700" cy="461700"/>
          </a:xfrm>
          <a:prstGeom prst="ellipse">
            <a:avLst/>
          </a:prstGeom>
          <a:solidFill>
            <a:srgbClr val="78A03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8</a:t>
            </a:r>
            <a:endParaRPr sz="2000">
              <a:solidFill>
                <a:schemeClr val="lt1"/>
              </a:solidFill>
            </a:endParaRPr>
          </a:p>
        </p:txBody>
      </p:sp>
      <p:sp>
        <p:nvSpPr>
          <p:cNvPr id="158" name="Google Shape;158;g2b45e979497_0_556"/>
          <p:cNvSpPr/>
          <p:nvPr/>
        </p:nvSpPr>
        <p:spPr>
          <a:xfrm>
            <a:off x="10099936" y="2725852"/>
            <a:ext cx="461700" cy="461700"/>
          </a:xfrm>
          <a:prstGeom prst="ellipse">
            <a:avLst/>
          </a:prstGeom>
          <a:solidFill>
            <a:srgbClr val="69A64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9</a:t>
            </a:r>
            <a:endParaRPr sz="2000">
              <a:solidFill>
                <a:schemeClr val="lt1"/>
              </a:solidFill>
            </a:endParaRPr>
          </a:p>
        </p:txBody>
      </p:sp>
      <p:sp>
        <p:nvSpPr>
          <p:cNvPr id="159" name="Google Shape;159;g2b45e979497_0_556"/>
          <p:cNvSpPr/>
          <p:nvPr/>
        </p:nvSpPr>
        <p:spPr>
          <a:xfrm>
            <a:off x="10099936" y="3330241"/>
            <a:ext cx="461700" cy="461700"/>
          </a:xfrm>
          <a:prstGeom prst="ellipse">
            <a:avLst/>
          </a:prstGeom>
          <a:solidFill>
            <a:srgbClr val="69A64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9</a:t>
            </a:r>
            <a:endParaRPr sz="2000">
              <a:solidFill>
                <a:schemeClr val="lt1"/>
              </a:solidFill>
            </a:endParaRPr>
          </a:p>
        </p:txBody>
      </p:sp>
      <p:sp>
        <p:nvSpPr>
          <p:cNvPr id="160" name="Google Shape;160;g2b45e979497_0_556"/>
          <p:cNvSpPr/>
          <p:nvPr/>
        </p:nvSpPr>
        <p:spPr>
          <a:xfrm>
            <a:off x="10099936" y="3934630"/>
            <a:ext cx="461700" cy="461700"/>
          </a:xfrm>
          <a:prstGeom prst="ellipse">
            <a:avLst/>
          </a:prstGeom>
          <a:solidFill>
            <a:srgbClr val="69A64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9</a:t>
            </a:r>
            <a:endParaRPr sz="2000">
              <a:solidFill>
                <a:schemeClr val="lt1"/>
              </a:solidFill>
            </a:endParaRPr>
          </a:p>
        </p:txBody>
      </p:sp>
      <p:sp>
        <p:nvSpPr>
          <p:cNvPr id="161" name="Google Shape;161;g2b45e979497_0_556"/>
          <p:cNvSpPr/>
          <p:nvPr/>
        </p:nvSpPr>
        <p:spPr>
          <a:xfrm>
            <a:off x="10099936" y="4539020"/>
            <a:ext cx="461700" cy="461700"/>
          </a:xfrm>
          <a:prstGeom prst="ellipse">
            <a:avLst/>
          </a:prstGeom>
          <a:solidFill>
            <a:srgbClr val="88990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7</a:t>
            </a:r>
            <a:endParaRPr sz="2000">
              <a:solidFill>
                <a:schemeClr val="lt1"/>
              </a:solidFill>
            </a:endParaRPr>
          </a:p>
        </p:txBody>
      </p:sp>
      <p:sp>
        <p:nvSpPr>
          <p:cNvPr id="162" name="Google Shape;162;g2b45e979497_0_556"/>
          <p:cNvSpPr/>
          <p:nvPr/>
        </p:nvSpPr>
        <p:spPr>
          <a:xfrm>
            <a:off x="10099936" y="5143409"/>
            <a:ext cx="461700" cy="461700"/>
          </a:xfrm>
          <a:prstGeom prst="ellipse">
            <a:avLst/>
          </a:prstGeom>
          <a:solidFill>
            <a:srgbClr val="78A03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8</a:t>
            </a:r>
            <a:endParaRPr sz="2000">
              <a:solidFill>
                <a:schemeClr val="lt1"/>
              </a:solidFill>
            </a:endParaRPr>
          </a:p>
        </p:txBody>
      </p:sp>
      <p:sp>
        <p:nvSpPr>
          <p:cNvPr id="163" name="Google Shape;163;g2b45e979497_0_556"/>
          <p:cNvSpPr/>
          <p:nvPr/>
        </p:nvSpPr>
        <p:spPr>
          <a:xfrm>
            <a:off x="10099936" y="5747798"/>
            <a:ext cx="461700" cy="461700"/>
          </a:xfrm>
          <a:prstGeom prst="ellipse">
            <a:avLst/>
          </a:prstGeom>
          <a:solidFill>
            <a:srgbClr val="69A64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9</a:t>
            </a:r>
            <a:endParaRPr sz="2000">
              <a:solidFill>
                <a:schemeClr val="lt1"/>
              </a:solidFill>
            </a:endParaRPr>
          </a:p>
        </p:txBody>
      </p:sp>
      <p:sp>
        <p:nvSpPr>
          <p:cNvPr id="164" name="Google Shape;164;g2b45e979497_0_556"/>
          <p:cNvSpPr/>
          <p:nvPr/>
        </p:nvSpPr>
        <p:spPr>
          <a:xfrm>
            <a:off x="10099936" y="6352188"/>
            <a:ext cx="461700" cy="461700"/>
          </a:xfrm>
          <a:prstGeom prst="ellipse">
            <a:avLst/>
          </a:prstGeom>
          <a:solidFill>
            <a:srgbClr val="69A64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9</a:t>
            </a:r>
            <a:endParaRPr sz="2000">
              <a:solidFill>
                <a:schemeClr val="lt1"/>
              </a:solidFill>
            </a:endParaRPr>
          </a:p>
        </p:txBody>
      </p:sp>
      <p:sp>
        <p:nvSpPr>
          <p:cNvPr id="165" name="Google Shape;165;g2b45e979497_0_556"/>
          <p:cNvSpPr/>
          <p:nvPr/>
        </p:nvSpPr>
        <p:spPr>
          <a:xfrm>
            <a:off x="3503911" y="2725852"/>
            <a:ext cx="461700" cy="461700"/>
          </a:xfrm>
          <a:prstGeom prst="ellipse">
            <a:avLst/>
          </a:prstGeom>
          <a:solidFill>
            <a:srgbClr val="78A03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8</a:t>
            </a:r>
            <a:endParaRPr sz="2000">
              <a:solidFill>
                <a:schemeClr val="lt1"/>
              </a:solidFill>
            </a:endParaRPr>
          </a:p>
        </p:txBody>
      </p:sp>
      <p:sp>
        <p:nvSpPr>
          <p:cNvPr id="166" name="Google Shape;166;g2b45e979497_0_556"/>
          <p:cNvSpPr/>
          <p:nvPr/>
        </p:nvSpPr>
        <p:spPr>
          <a:xfrm>
            <a:off x="3503911" y="2121463"/>
            <a:ext cx="461700" cy="461700"/>
          </a:xfrm>
          <a:prstGeom prst="ellipse">
            <a:avLst/>
          </a:prstGeom>
          <a:solidFill>
            <a:srgbClr val="78A03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8</a:t>
            </a:r>
            <a:endParaRPr sz="2000">
              <a:solidFill>
                <a:schemeClr val="lt1"/>
              </a:solidFill>
            </a:endParaRPr>
          </a:p>
        </p:txBody>
      </p:sp>
      <p:sp>
        <p:nvSpPr>
          <p:cNvPr id="167" name="Google Shape;167;g2b45e979497_0_556"/>
          <p:cNvSpPr/>
          <p:nvPr/>
        </p:nvSpPr>
        <p:spPr>
          <a:xfrm>
            <a:off x="3503911" y="3330241"/>
            <a:ext cx="461700" cy="461700"/>
          </a:xfrm>
          <a:prstGeom prst="ellipse">
            <a:avLst/>
          </a:prstGeom>
          <a:solidFill>
            <a:srgbClr val="9B91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6</a:t>
            </a:r>
            <a:endParaRPr sz="2000">
              <a:solidFill>
                <a:schemeClr val="lt1"/>
              </a:solidFill>
            </a:endParaRPr>
          </a:p>
        </p:txBody>
      </p:sp>
      <p:sp>
        <p:nvSpPr>
          <p:cNvPr id="168" name="Google Shape;168;g2b45e979497_0_556"/>
          <p:cNvSpPr/>
          <p:nvPr/>
        </p:nvSpPr>
        <p:spPr>
          <a:xfrm>
            <a:off x="3503911" y="3934630"/>
            <a:ext cx="461700" cy="461700"/>
          </a:xfrm>
          <a:prstGeom prst="ellipse">
            <a:avLst/>
          </a:prstGeom>
          <a:solidFill>
            <a:srgbClr val="69A64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9</a:t>
            </a:r>
            <a:endParaRPr sz="2000">
              <a:solidFill>
                <a:schemeClr val="lt1"/>
              </a:solidFill>
            </a:endParaRPr>
          </a:p>
        </p:txBody>
      </p:sp>
      <p:sp>
        <p:nvSpPr>
          <p:cNvPr id="169" name="Google Shape;169;g2b45e979497_0_556"/>
          <p:cNvSpPr/>
          <p:nvPr/>
        </p:nvSpPr>
        <p:spPr>
          <a:xfrm>
            <a:off x="3503911" y="4539020"/>
            <a:ext cx="461700" cy="461700"/>
          </a:xfrm>
          <a:prstGeom prst="ellipse">
            <a:avLst/>
          </a:prstGeom>
          <a:solidFill>
            <a:srgbClr val="D863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3</a:t>
            </a:r>
            <a:endParaRPr sz="2000">
              <a:solidFill>
                <a:schemeClr val="lt1"/>
              </a:solidFill>
            </a:endParaRPr>
          </a:p>
        </p:txBody>
      </p:sp>
      <p:sp>
        <p:nvSpPr>
          <p:cNvPr id="170" name="Google Shape;170;g2b45e979497_0_556"/>
          <p:cNvSpPr/>
          <p:nvPr/>
        </p:nvSpPr>
        <p:spPr>
          <a:xfrm>
            <a:off x="3503911" y="5143409"/>
            <a:ext cx="461700" cy="461700"/>
          </a:xfrm>
          <a:prstGeom prst="ellipse">
            <a:avLst/>
          </a:prstGeom>
          <a:solidFill>
            <a:srgbClr val="69A64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9</a:t>
            </a:r>
            <a:endParaRPr sz="2000">
              <a:solidFill>
                <a:schemeClr val="lt1"/>
              </a:solidFill>
            </a:endParaRPr>
          </a:p>
        </p:txBody>
      </p:sp>
      <p:sp>
        <p:nvSpPr>
          <p:cNvPr id="171" name="Google Shape;171;g2b45e979497_0_556"/>
          <p:cNvSpPr/>
          <p:nvPr/>
        </p:nvSpPr>
        <p:spPr>
          <a:xfrm>
            <a:off x="3503911" y="5747798"/>
            <a:ext cx="461700" cy="461700"/>
          </a:xfrm>
          <a:prstGeom prst="ellipse">
            <a:avLst/>
          </a:prstGeom>
          <a:solidFill>
            <a:srgbClr val="69A64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9</a:t>
            </a:r>
            <a:endParaRPr sz="2000">
              <a:solidFill>
                <a:schemeClr val="lt1"/>
              </a:solidFill>
            </a:endParaRPr>
          </a:p>
        </p:txBody>
      </p:sp>
      <p:sp>
        <p:nvSpPr>
          <p:cNvPr id="172" name="Google Shape;172;g2b45e979497_0_556"/>
          <p:cNvSpPr/>
          <p:nvPr/>
        </p:nvSpPr>
        <p:spPr>
          <a:xfrm>
            <a:off x="3503911" y="6352188"/>
            <a:ext cx="461700" cy="461700"/>
          </a:xfrm>
          <a:prstGeom prst="ellipse">
            <a:avLst/>
          </a:prstGeom>
          <a:solidFill>
            <a:srgbClr val="EC47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a:solidFill>
                  <a:schemeClr val="lt1"/>
                </a:solidFill>
              </a:rPr>
              <a:t>2</a:t>
            </a:r>
            <a:endParaRPr sz="2000">
              <a:solidFill>
                <a:schemeClr val="lt1"/>
              </a:solidFill>
            </a:endParaRPr>
          </a:p>
        </p:txBody>
      </p:sp>
      <p:pic>
        <p:nvPicPr>
          <p:cNvPr id="173" name="Google Shape;173;g2b45e979497_0_556"/>
          <p:cNvPicPr preferRelativeResize="0"/>
          <p:nvPr/>
        </p:nvPicPr>
        <p:blipFill>
          <a:blip r:embed="rId6">
            <a:alphaModFix/>
          </a:blip>
          <a:stretch>
            <a:fillRect/>
          </a:stretch>
        </p:blipFill>
        <p:spPr>
          <a:xfrm>
            <a:off x="12417550" y="110425"/>
            <a:ext cx="5132512" cy="2007450"/>
          </a:xfrm>
          <a:prstGeom prst="rect">
            <a:avLst/>
          </a:prstGeom>
          <a:noFill/>
          <a:ln>
            <a:noFill/>
          </a:ln>
        </p:spPr>
      </p:pic>
      <p:sp>
        <p:nvSpPr>
          <p:cNvPr id="174" name="Google Shape;174;g2b45e979497_0_556"/>
          <p:cNvSpPr txBox="1"/>
          <p:nvPr/>
        </p:nvSpPr>
        <p:spPr>
          <a:xfrm>
            <a:off x="13054600" y="349000"/>
            <a:ext cx="281700" cy="2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rPr>
              <a:t>1</a:t>
            </a:r>
            <a:endParaRPr sz="1600">
              <a:solidFill>
                <a:schemeClr val="dk1"/>
              </a:solidFill>
            </a:endParaRPr>
          </a:p>
        </p:txBody>
      </p:sp>
      <p:sp>
        <p:nvSpPr>
          <p:cNvPr id="175" name="Google Shape;175;g2b45e979497_0_556"/>
          <p:cNvSpPr txBox="1"/>
          <p:nvPr/>
        </p:nvSpPr>
        <p:spPr>
          <a:xfrm>
            <a:off x="14041025" y="395950"/>
            <a:ext cx="461700" cy="2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rPr>
              <a:t>2</a:t>
            </a:r>
            <a:endParaRPr sz="1600">
              <a:solidFill>
                <a:schemeClr val="dk1"/>
              </a:solidFill>
            </a:endParaRPr>
          </a:p>
        </p:txBody>
      </p:sp>
      <p:sp>
        <p:nvSpPr>
          <p:cNvPr id="176" name="Google Shape;176;g2b45e979497_0_556"/>
          <p:cNvSpPr txBox="1"/>
          <p:nvPr/>
        </p:nvSpPr>
        <p:spPr>
          <a:xfrm>
            <a:off x="14968725" y="349000"/>
            <a:ext cx="461700" cy="2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rPr>
              <a:t>3</a:t>
            </a:r>
            <a:endParaRPr sz="1600">
              <a:solidFill>
                <a:schemeClr val="dk1"/>
              </a:solidFill>
            </a:endParaRPr>
          </a:p>
        </p:txBody>
      </p:sp>
      <p:sp>
        <p:nvSpPr>
          <p:cNvPr id="177" name="Google Shape;177;g2b45e979497_0_556"/>
          <p:cNvSpPr txBox="1"/>
          <p:nvPr/>
        </p:nvSpPr>
        <p:spPr>
          <a:xfrm>
            <a:off x="15825975" y="466425"/>
            <a:ext cx="528600" cy="2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rPr>
              <a:t>4</a:t>
            </a:r>
            <a:endParaRPr sz="1600">
              <a:solidFill>
                <a:schemeClr val="dk1"/>
              </a:solidFill>
            </a:endParaRPr>
          </a:p>
        </p:txBody>
      </p:sp>
      <p:sp>
        <p:nvSpPr>
          <p:cNvPr id="178" name="Google Shape;178;g2b45e979497_0_556"/>
          <p:cNvSpPr txBox="1"/>
          <p:nvPr/>
        </p:nvSpPr>
        <p:spPr>
          <a:xfrm>
            <a:off x="16871125" y="360725"/>
            <a:ext cx="332100" cy="3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rPr>
              <a:t>5</a:t>
            </a:r>
            <a:endParaRPr sz="1600">
              <a:solidFill>
                <a:schemeClr val="dk1"/>
              </a:solidFill>
            </a:endParaRPr>
          </a:p>
        </p:txBody>
      </p:sp>
      <p:sp>
        <p:nvSpPr>
          <p:cNvPr id="179" name="Google Shape;179;g2b45e979497_0_556"/>
          <p:cNvSpPr txBox="1"/>
          <p:nvPr/>
        </p:nvSpPr>
        <p:spPr>
          <a:xfrm>
            <a:off x="13160275" y="1394125"/>
            <a:ext cx="387600" cy="2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rPr>
              <a:t>6</a:t>
            </a:r>
            <a:endParaRPr sz="1600">
              <a:solidFill>
                <a:schemeClr val="dk1"/>
              </a:solidFill>
            </a:endParaRPr>
          </a:p>
        </p:txBody>
      </p:sp>
      <p:sp>
        <p:nvSpPr>
          <p:cNvPr id="180" name="Google Shape;180;g2b45e979497_0_556"/>
          <p:cNvSpPr txBox="1"/>
          <p:nvPr/>
        </p:nvSpPr>
        <p:spPr>
          <a:xfrm>
            <a:off x="14158450" y="1335425"/>
            <a:ext cx="332100" cy="3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rPr>
              <a:t>7</a:t>
            </a:r>
            <a:endParaRPr sz="1600">
              <a:solidFill>
                <a:schemeClr val="dk1"/>
              </a:solidFill>
            </a:endParaRPr>
          </a:p>
        </p:txBody>
      </p:sp>
      <p:sp>
        <p:nvSpPr>
          <p:cNvPr id="181" name="Google Shape;181;g2b45e979497_0_556"/>
          <p:cNvSpPr txBox="1"/>
          <p:nvPr/>
        </p:nvSpPr>
        <p:spPr>
          <a:xfrm>
            <a:off x="14980475" y="1417625"/>
            <a:ext cx="281700" cy="2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rPr>
              <a:t>8</a:t>
            </a:r>
            <a:endParaRPr sz="1600">
              <a:solidFill>
                <a:schemeClr val="dk1"/>
              </a:solidFill>
            </a:endParaRPr>
          </a:p>
        </p:txBody>
      </p:sp>
      <p:sp>
        <p:nvSpPr>
          <p:cNvPr id="182" name="Google Shape;182;g2b45e979497_0_556"/>
          <p:cNvSpPr txBox="1"/>
          <p:nvPr/>
        </p:nvSpPr>
        <p:spPr>
          <a:xfrm>
            <a:off x="15779000" y="1405875"/>
            <a:ext cx="528600" cy="3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rPr>
              <a:t>9</a:t>
            </a:r>
            <a:endParaRPr sz="1600">
              <a:solidFill>
                <a:schemeClr val="dk1"/>
              </a:solidFill>
            </a:endParaRPr>
          </a:p>
        </p:txBody>
      </p:sp>
      <p:pic>
        <p:nvPicPr>
          <p:cNvPr id="183" name="Google Shape;183;g2b45e979497_0_556"/>
          <p:cNvPicPr preferRelativeResize="0"/>
          <p:nvPr/>
        </p:nvPicPr>
        <p:blipFill>
          <a:blip r:embed="rId7">
            <a:alphaModFix/>
          </a:blip>
          <a:stretch>
            <a:fillRect/>
          </a:stretch>
        </p:blipFill>
        <p:spPr>
          <a:xfrm>
            <a:off x="9802368" y="982100"/>
            <a:ext cx="1056826" cy="996707"/>
          </a:xfrm>
          <a:prstGeom prst="rect">
            <a:avLst/>
          </a:prstGeom>
          <a:noFill/>
          <a:ln>
            <a:noFill/>
          </a:ln>
        </p:spPr>
      </p:pic>
      <p:pic>
        <p:nvPicPr>
          <p:cNvPr id="184" name="Google Shape;184;g2b45e979497_0_556"/>
          <p:cNvPicPr preferRelativeResize="0"/>
          <p:nvPr/>
        </p:nvPicPr>
        <p:blipFill>
          <a:blip r:embed="rId8">
            <a:alphaModFix/>
          </a:blip>
          <a:stretch>
            <a:fillRect/>
          </a:stretch>
        </p:blipFill>
        <p:spPr>
          <a:xfrm>
            <a:off x="3540950" y="1389112"/>
            <a:ext cx="387600" cy="613700"/>
          </a:xfrm>
          <a:prstGeom prst="rect">
            <a:avLst/>
          </a:prstGeom>
          <a:noFill/>
          <a:ln>
            <a:noFill/>
          </a:ln>
        </p:spPr>
      </p:pic>
      <p:pic>
        <p:nvPicPr>
          <p:cNvPr id="185" name="Google Shape;185;g2b45e979497_0_556"/>
          <p:cNvPicPr preferRelativeResize="0"/>
          <p:nvPr/>
        </p:nvPicPr>
        <p:blipFill>
          <a:blip r:embed="rId9">
            <a:alphaModFix/>
          </a:blip>
          <a:stretch>
            <a:fillRect/>
          </a:stretch>
        </p:blipFill>
        <p:spPr>
          <a:xfrm>
            <a:off x="5541637" y="1287225"/>
            <a:ext cx="736599" cy="736599"/>
          </a:xfrm>
          <a:prstGeom prst="rect">
            <a:avLst/>
          </a:prstGeom>
          <a:noFill/>
          <a:ln>
            <a:noFill/>
          </a:ln>
        </p:spPr>
      </p:pic>
      <p:pic>
        <p:nvPicPr>
          <p:cNvPr id="186" name="Google Shape;186;g2b45e979497_0_556"/>
          <p:cNvPicPr preferRelativeResize="0"/>
          <p:nvPr/>
        </p:nvPicPr>
        <p:blipFill>
          <a:blip r:embed="rId10">
            <a:alphaModFix/>
          </a:blip>
          <a:stretch>
            <a:fillRect/>
          </a:stretch>
        </p:blipFill>
        <p:spPr>
          <a:xfrm>
            <a:off x="7671750" y="1163100"/>
            <a:ext cx="920699" cy="920699"/>
          </a:xfrm>
          <a:prstGeom prst="rect">
            <a:avLst/>
          </a:prstGeom>
          <a:noFill/>
          <a:ln>
            <a:noFill/>
          </a:ln>
        </p:spPr>
      </p:pic>
      <p:sp>
        <p:nvSpPr>
          <p:cNvPr id="187" name="Google Shape;187;g2b45e979497_0_556"/>
          <p:cNvSpPr txBox="1"/>
          <p:nvPr/>
        </p:nvSpPr>
        <p:spPr>
          <a:xfrm>
            <a:off x="7391399" y="898250"/>
            <a:ext cx="15108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a:solidFill>
                  <a:schemeClr val="dk1"/>
                </a:solidFill>
                <a:latin typeface="Calibri"/>
                <a:ea typeface="Calibri"/>
                <a:cs typeface="Calibri"/>
                <a:sym typeface="Calibri"/>
              </a:rPr>
              <a:t>High-Tech</a:t>
            </a:r>
            <a:endParaRPr sz="1500"/>
          </a:p>
        </p:txBody>
      </p:sp>
      <p:sp>
        <p:nvSpPr>
          <p:cNvPr id="188" name="Google Shape;188;g2b45e979497_0_556"/>
          <p:cNvSpPr txBox="1"/>
          <p:nvPr/>
        </p:nvSpPr>
        <p:spPr>
          <a:xfrm>
            <a:off x="5247247" y="898250"/>
            <a:ext cx="13830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a:solidFill>
                  <a:schemeClr val="dk1"/>
                </a:solidFill>
                <a:latin typeface="Calibri"/>
                <a:ea typeface="Calibri"/>
                <a:cs typeface="Calibri"/>
                <a:sym typeface="Calibri"/>
              </a:rPr>
              <a:t>Low-Tech</a:t>
            </a:r>
            <a:endParaRPr sz="1500"/>
          </a:p>
        </p:txBody>
      </p:sp>
      <p:sp>
        <p:nvSpPr>
          <p:cNvPr id="189" name="Google Shape;189;g2b45e979497_0_556"/>
          <p:cNvSpPr txBox="1"/>
          <p:nvPr/>
        </p:nvSpPr>
        <p:spPr>
          <a:xfrm>
            <a:off x="3179274" y="898250"/>
            <a:ext cx="12492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a:solidFill>
                  <a:schemeClr val="dk1"/>
                </a:solidFill>
                <a:latin typeface="Calibri"/>
                <a:ea typeface="Calibri"/>
                <a:cs typeface="Calibri"/>
                <a:sym typeface="Calibri"/>
              </a:rPr>
              <a:t>No-Tech</a:t>
            </a:r>
            <a:endParaRPr sz="1500"/>
          </a:p>
        </p:txBody>
      </p:sp>
      <p:sp>
        <p:nvSpPr>
          <p:cNvPr id="190" name="Google Shape;190;g2b45e979497_0_556"/>
          <p:cNvSpPr txBox="1"/>
          <p:nvPr/>
        </p:nvSpPr>
        <p:spPr>
          <a:xfrm>
            <a:off x="677333" y="228600"/>
            <a:ext cx="10803600" cy="990600"/>
          </a:xfrm>
          <a:prstGeom prst="rect">
            <a:avLst/>
          </a:prstGeom>
          <a:noFill/>
          <a:ln>
            <a:noFill/>
          </a:ln>
        </p:spPr>
        <p:txBody>
          <a:bodyPr spcFirstLastPara="1" wrap="square" lIns="121900" tIns="60950" rIns="121900" bIns="60950" anchor="ctr" anchorCtr="0">
            <a:noAutofit/>
          </a:bodyPr>
          <a:lstStyle/>
          <a:p>
            <a:pPr marL="0" marR="0" lvl="0" indent="0" algn="l" rtl="0">
              <a:lnSpc>
                <a:spcPct val="100000"/>
              </a:lnSpc>
              <a:spcBef>
                <a:spcPts val="0"/>
              </a:spcBef>
              <a:spcAft>
                <a:spcPts val="0"/>
              </a:spcAft>
              <a:buNone/>
            </a:pPr>
            <a:r>
              <a:rPr lang="en-GB" sz="3733" b="1">
                <a:solidFill>
                  <a:schemeClr val="dk1"/>
                </a:solidFill>
              </a:rPr>
              <a:t>Countermeasure Spectrum</a:t>
            </a:r>
            <a:endParaRP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8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6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6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6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6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7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7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7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4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4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4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4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4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4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4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14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156"/>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15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154"/>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14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150"/>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151"/>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152"/>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153"/>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157"/>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158"/>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159"/>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160"/>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nodeType="clickEffect">
                                  <p:stCondLst>
                                    <p:cond delay="0"/>
                                  </p:stCondLst>
                                  <p:childTnLst>
                                    <p:set>
                                      <p:cBhvr>
                                        <p:cTn id="172" dur="1" fill="hold">
                                          <p:stCondLst>
                                            <p:cond delay="0"/>
                                          </p:stCondLst>
                                        </p:cTn>
                                        <p:tgtEl>
                                          <p:spTgt spid="161"/>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nodeType="clickEffect">
                                  <p:stCondLst>
                                    <p:cond delay="0"/>
                                  </p:stCondLst>
                                  <p:childTnLst>
                                    <p:set>
                                      <p:cBhvr>
                                        <p:cTn id="176" dur="1" fill="hold">
                                          <p:stCondLst>
                                            <p:cond delay="0"/>
                                          </p:stCondLst>
                                        </p:cTn>
                                        <p:tgtEl>
                                          <p:spTgt spid="162"/>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nodeType="clickEffect">
                                  <p:stCondLst>
                                    <p:cond delay="0"/>
                                  </p:stCondLst>
                                  <p:childTnLst>
                                    <p:set>
                                      <p:cBhvr>
                                        <p:cTn id="180" dur="1" fill="hold">
                                          <p:stCondLst>
                                            <p:cond delay="0"/>
                                          </p:stCondLst>
                                        </p:cTn>
                                        <p:tgtEl>
                                          <p:spTgt spid="163"/>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nodeType="clickEffect">
                                  <p:stCondLst>
                                    <p:cond delay="0"/>
                                  </p:stCondLst>
                                  <p:childTnLst>
                                    <p:set>
                                      <p:cBhvr>
                                        <p:cTn id="184"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g2b40dc9de51_0_0"/>
          <p:cNvPicPr preferRelativeResize="0"/>
          <p:nvPr/>
        </p:nvPicPr>
        <p:blipFill>
          <a:blip r:embed="rId4">
            <a:alphaModFix/>
          </a:blip>
          <a:stretch>
            <a:fillRect/>
          </a:stretch>
        </p:blipFill>
        <p:spPr>
          <a:xfrm>
            <a:off x="3661075" y="1013750"/>
            <a:ext cx="5050405" cy="5050379"/>
          </a:xfrm>
          <a:prstGeom prst="rect">
            <a:avLst/>
          </a:prstGeom>
          <a:noFill/>
          <a:ln>
            <a:noFill/>
          </a:ln>
        </p:spPr>
      </p:pic>
      <p:pic>
        <p:nvPicPr>
          <p:cNvPr id="203" name="Google Shape;203;g2b40dc9de51_0_0"/>
          <p:cNvPicPr preferRelativeResize="0"/>
          <p:nvPr/>
        </p:nvPicPr>
        <p:blipFill>
          <a:blip r:embed="rId5">
            <a:alphaModFix/>
          </a:blip>
          <a:stretch>
            <a:fillRect/>
          </a:stretch>
        </p:blipFill>
        <p:spPr>
          <a:xfrm>
            <a:off x="3661075" y="1013750"/>
            <a:ext cx="5050405" cy="5050379"/>
          </a:xfrm>
          <a:prstGeom prst="rect">
            <a:avLst/>
          </a:prstGeom>
          <a:noFill/>
          <a:ln>
            <a:noFill/>
          </a:ln>
        </p:spPr>
      </p:pic>
      <p:pic>
        <p:nvPicPr>
          <p:cNvPr id="204" name="Google Shape;204;g2b40dc9de51_0_0"/>
          <p:cNvPicPr preferRelativeResize="0"/>
          <p:nvPr/>
        </p:nvPicPr>
        <p:blipFill>
          <a:blip r:embed="rId6">
            <a:alphaModFix/>
          </a:blip>
          <a:stretch>
            <a:fillRect/>
          </a:stretch>
        </p:blipFill>
        <p:spPr>
          <a:xfrm>
            <a:off x="3661075" y="1013750"/>
            <a:ext cx="5050450" cy="5050425"/>
          </a:xfrm>
          <a:prstGeom prst="rect">
            <a:avLst/>
          </a:prstGeom>
          <a:noFill/>
          <a:ln>
            <a:noFill/>
          </a:ln>
        </p:spPr>
      </p:pic>
      <p:pic>
        <p:nvPicPr>
          <p:cNvPr id="205" name="Google Shape;205;g2b40dc9de51_0_0"/>
          <p:cNvPicPr preferRelativeResize="0"/>
          <p:nvPr/>
        </p:nvPicPr>
        <p:blipFill>
          <a:blip r:embed="rId7">
            <a:alphaModFix/>
          </a:blip>
          <a:stretch>
            <a:fillRect/>
          </a:stretch>
        </p:blipFill>
        <p:spPr>
          <a:xfrm>
            <a:off x="3661075" y="1013750"/>
            <a:ext cx="5050405" cy="5050379"/>
          </a:xfrm>
          <a:prstGeom prst="rect">
            <a:avLst/>
          </a:prstGeom>
          <a:noFill/>
          <a:ln>
            <a:noFill/>
          </a:ln>
        </p:spPr>
      </p:pic>
      <p:sp>
        <p:nvSpPr>
          <p:cNvPr id="206" name="Google Shape;206;g2b40dc9de51_0_0"/>
          <p:cNvSpPr txBox="1"/>
          <p:nvPr/>
        </p:nvSpPr>
        <p:spPr>
          <a:xfrm>
            <a:off x="677333" y="228600"/>
            <a:ext cx="10803600" cy="990600"/>
          </a:xfrm>
          <a:prstGeom prst="rect">
            <a:avLst/>
          </a:prstGeom>
          <a:noFill/>
          <a:ln>
            <a:noFill/>
          </a:ln>
        </p:spPr>
        <p:txBody>
          <a:bodyPr spcFirstLastPara="1" wrap="square" lIns="121900" tIns="60950" rIns="121900" bIns="60950" anchor="ctr" anchorCtr="0">
            <a:noAutofit/>
          </a:bodyPr>
          <a:lstStyle/>
          <a:p>
            <a:pPr marL="0" marR="0" lvl="0" indent="0" algn="l" rtl="0">
              <a:lnSpc>
                <a:spcPct val="100000"/>
              </a:lnSpc>
              <a:spcBef>
                <a:spcPts val="0"/>
              </a:spcBef>
              <a:spcAft>
                <a:spcPts val="0"/>
              </a:spcAft>
              <a:buNone/>
            </a:pPr>
            <a:r>
              <a:rPr lang="en-GB" sz="3733" b="1">
                <a:solidFill>
                  <a:schemeClr val="dk1"/>
                </a:solidFill>
              </a:rPr>
              <a:t>OODA Loop</a:t>
            </a:r>
            <a:endParaRPr/>
          </a:p>
        </p:txBody>
      </p:sp>
      <p:sp>
        <p:nvSpPr>
          <p:cNvPr id="207" name="Google Shape;207;g2b40dc9de51_0_0"/>
          <p:cNvSpPr txBox="1"/>
          <p:nvPr/>
        </p:nvSpPr>
        <p:spPr>
          <a:xfrm>
            <a:off x="8367775" y="1446850"/>
            <a:ext cx="2407200" cy="6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600">
                <a:solidFill>
                  <a:schemeClr val="dk1"/>
                </a:solidFill>
              </a:rPr>
              <a:t>Observe</a:t>
            </a:r>
            <a:endParaRPr sz="3600">
              <a:solidFill>
                <a:schemeClr val="dk1"/>
              </a:solidFill>
            </a:endParaRPr>
          </a:p>
        </p:txBody>
      </p:sp>
      <p:sp>
        <p:nvSpPr>
          <p:cNvPr id="208" name="Google Shape;208;g2b40dc9de51_0_0"/>
          <p:cNvSpPr txBox="1"/>
          <p:nvPr/>
        </p:nvSpPr>
        <p:spPr>
          <a:xfrm>
            <a:off x="8367775" y="4840375"/>
            <a:ext cx="2407200" cy="6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600">
                <a:solidFill>
                  <a:schemeClr val="dk1"/>
                </a:solidFill>
              </a:rPr>
              <a:t>Orient</a:t>
            </a:r>
            <a:endParaRPr sz="3600">
              <a:solidFill>
                <a:schemeClr val="dk1"/>
              </a:solidFill>
            </a:endParaRPr>
          </a:p>
        </p:txBody>
      </p:sp>
      <p:sp>
        <p:nvSpPr>
          <p:cNvPr id="209" name="Google Shape;209;g2b40dc9de51_0_0"/>
          <p:cNvSpPr txBox="1"/>
          <p:nvPr/>
        </p:nvSpPr>
        <p:spPr>
          <a:xfrm>
            <a:off x="2359575" y="4840375"/>
            <a:ext cx="2407200" cy="6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600">
                <a:solidFill>
                  <a:schemeClr val="dk1"/>
                </a:solidFill>
              </a:rPr>
              <a:t>Decide</a:t>
            </a:r>
            <a:endParaRPr sz="3600">
              <a:solidFill>
                <a:schemeClr val="dk1"/>
              </a:solidFill>
            </a:endParaRPr>
          </a:p>
        </p:txBody>
      </p:sp>
      <p:sp>
        <p:nvSpPr>
          <p:cNvPr id="210" name="Google Shape;210;g2b40dc9de51_0_0"/>
          <p:cNvSpPr txBox="1"/>
          <p:nvPr/>
        </p:nvSpPr>
        <p:spPr>
          <a:xfrm>
            <a:off x="2359575" y="1446850"/>
            <a:ext cx="2407200" cy="6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600">
                <a:solidFill>
                  <a:schemeClr val="dk1"/>
                </a:solidFill>
              </a:rPr>
              <a:t>Act</a:t>
            </a:r>
            <a:endParaRPr sz="3600">
              <a:solidFill>
                <a:schemeClr val="dk1"/>
              </a:solidFill>
            </a:endParaRPr>
          </a:p>
        </p:txBody>
      </p:sp>
      <p:pic>
        <p:nvPicPr>
          <p:cNvPr id="211" name="Google Shape;211;g2b40dc9de51_0_0"/>
          <p:cNvPicPr preferRelativeResize="0"/>
          <p:nvPr/>
        </p:nvPicPr>
        <p:blipFill>
          <a:blip r:embed="rId8">
            <a:alphaModFix/>
          </a:blip>
          <a:stretch>
            <a:fillRect/>
          </a:stretch>
        </p:blipFill>
        <p:spPr>
          <a:xfrm>
            <a:off x="4526700" y="1879363"/>
            <a:ext cx="3319201" cy="3319201"/>
          </a:xfrm>
          <a:prstGeom prst="rect">
            <a:avLst/>
          </a:prstGeom>
          <a:noFill/>
          <a:ln>
            <a:noFill/>
          </a:ln>
        </p:spPr>
      </p:pic>
      <p:pic>
        <p:nvPicPr>
          <p:cNvPr id="212" name="Google Shape;212;g2b40dc9de51_0_0"/>
          <p:cNvPicPr preferRelativeResize="0"/>
          <p:nvPr/>
        </p:nvPicPr>
        <p:blipFill>
          <a:blip r:embed="rId9">
            <a:alphaModFix/>
          </a:blip>
          <a:stretch>
            <a:fillRect/>
          </a:stretch>
        </p:blipFill>
        <p:spPr>
          <a:xfrm>
            <a:off x="4526700" y="1879325"/>
            <a:ext cx="3319201" cy="3319201"/>
          </a:xfrm>
          <a:prstGeom prst="rect">
            <a:avLst/>
          </a:prstGeom>
          <a:noFill/>
          <a:ln>
            <a:noFill/>
          </a:ln>
        </p:spPr>
      </p:pic>
      <p:pic>
        <p:nvPicPr>
          <p:cNvPr id="213" name="Google Shape;213;g2b40dc9de51_0_0"/>
          <p:cNvPicPr preferRelativeResize="0"/>
          <p:nvPr/>
        </p:nvPicPr>
        <p:blipFill>
          <a:blip r:embed="rId10">
            <a:alphaModFix/>
          </a:blip>
          <a:stretch>
            <a:fillRect/>
          </a:stretch>
        </p:blipFill>
        <p:spPr>
          <a:xfrm>
            <a:off x="4526700" y="1879325"/>
            <a:ext cx="3319201" cy="3319201"/>
          </a:xfrm>
          <a:prstGeom prst="rect">
            <a:avLst/>
          </a:prstGeom>
          <a:noFill/>
          <a:ln>
            <a:noFill/>
          </a:ln>
        </p:spPr>
      </p:pic>
      <p:pic>
        <p:nvPicPr>
          <p:cNvPr id="214" name="Google Shape;214;g2b40dc9de51_0_0"/>
          <p:cNvPicPr preferRelativeResize="0"/>
          <p:nvPr/>
        </p:nvPicPr>
        <p:blipFill>
          <a:blip r:embed="rId11">
            <a:alphaModFix/>
          </a:blip>
          <a:stretch>
            <a:fillRect/>
          </a:stretch>
        </p:blipFill>
        <p:spPr>
          <a:xfrm>
            <a:off x="4526700" y="1879375"/>
            <a:ext cx="3319201" cy="3319201"/>
          </a:xfrm>
          <a:prstGeom prst="rect">
            <a:avLst/>
          </a:prstGeom>
          <a:noFill/>
          <a:ln>
            <a:noFill/>
          </a:ln>
        </p:spPr>
      </p:pic>
      <p:pic>
        <p:nvPicPr>
          <p:cNvPr id="215" name="Google Shape;215;g2b40dc9de51_0_0"/>
          <p:cNvPicPr preferRelativeResize="0"/>
          <p:nvPr/>
        </p:nvPicPr>
        <p:blipFill>
          <a:blip r:embed="rId12">
            <a:alphaModFix/>
          </a:blip>
          <a:stretch>
            <a:fillRect/>
          </a:stretch>
        </p:blipFill>
        <p:spPr>
          <a:xfrm>
            <a:off x="4526675" y="1879375"/>
            <a:ext cx="3319201" cy="3319201"/>
          </a:xfrm>
          <a:prstGeom prst="rect">
            <a:avLst/>
          </a:prstGeom>
          <a:noFill/>
          <a:ln>
            <a:noFill/>
          </a:ln>
        </p:spPr>
      </p:pic>
      <p:pic>
        <p:nvPicPr>
          <p:cNvPr id="216" name="Google Shape;216;g2b40dc9de51_0_0"/>
          <p:cNvPicPr preferRelativeResize="0"/>
          <p:nvPr/>
        </p:nvPicPr>
        <p:blipFill>
          <a:blip r:embed="rId13">
            <a:alphaModFix/>
          </a:blip>
          <a:stretch>
            <a:fillRect/>
          </a:stretch>
        </p:blipFill>
        <p:spPr>
          <a:xfrm>
            <a:off x="4526675" y="1879375"/>
            <a:ext cx="3319201" cy="3319201"/>
          </a:xfrm>
          <a:prstGeom prst="rect">
            <a:avLst/>
          </a:prstGeom>
          <a:noFill/>
          <a:ln>
            <a:noFill/>
          </a:ln>
        </p:spPr>
      </p:pic>
      <p:pic>
        <p:nvPicPr>
          <p:cNvPr id="217" name="Google Shape;217;g2b40dc9de51_0_0"/>
          <p:cNvPicPr preferRelativeResize="0"/>
          <p:nvPr/>
        </p:nvPicPr>
        <p:blipFill>
          <a:blip r:embed="rId14">
            <a:alphaModFix/>
          </a:blip>
          <a:stretch>
            <a:fillRect/>
          </a:stretch>
        </p:blipFill>
        <p:spPr>
          <a:xfrm>
            <a:off x="4526700" y="1879375"/>
            <a:ext cx="3319201" cy="3319201"/>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7"/>
                                        </p:tgtEl>
                                        <p:attrNameLst>
                                          <p:attrName>style.visibility</p:attrName>
                                        </p:attrNameLst>
                                      </p:cBhvr>
                                      <p:to>
                                        <p:strVal val="visible"/>
                                      </p:to>
                                    </p:set>
                                    <p:animEffect transition="in" filter="fade">
                                      <p:cBhvr>
                                        <p:cTn id="9" dur="1000"/>
                                        <p:tgtEl>
                                          <p:spTgt spid="20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3"/>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08"/>
                                        </p:tgtEl>
                                        <p:attrNameLst>
                                          <p:attrName>style.visibility</p:attrName>
                                        </p:attrNameLst>
                                      </p:cBhvr>
                                      <p:to>
                                        <p:strVal val="visible"/>
                                      </p:to>
                                    </p:set>
                                    <p:animEffect transition="in" filter="fade">
                                      <p:cBhvr>
                                        <p:cTn id="16" dur="1000"/>
                                        <p:tgtEl>
                                          <p:spTgt spid="20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4"/>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209"/>
                                        </p:tgtEl>
                                        <p:attrNameLst>
                                          <p:attrName>style.visibility</p:attrName>
                                        </p:attrNameLst>
                                      </p:cBhvr>
                                      <p:to>
                                        <p:strVal val="visible"/>
                                      </p:to>
                                    </p:set>
                                    <p:animEffect transition="in" filter="fade">
                                      <p:cBhvr>
                                        <p:cTn id="23" dur="1000"/>
                                        <p:tgtEl>
                                          <p:spTgt spid="20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2"/>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210"/>
                                        </p:tgtEl>
                                        <p:attrNameLst>
                                          <p:attrName>style.visibility</p:attrName>
                                        </p:attrNameLst>
                                      </p:cBhvr>
                                      <p:to>
                                        <p:strVal val="visible"/>
                                      </p:to>
                                    </p:set>
                                    <p:animEffect transition="in" filter="fade">
                                      <p:cBhvr>
                                        <p:cTn id="30" dur="1000"/>
                                        <p:tgtEl>
                                          <p:spTgt spid="21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1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1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1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15"/>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16"/>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g2b4aa6058a0_0_3"/>
          <p:cNvPicPr preferRelativeResize="0"/>
          <p:nvPr/>
        </p:nvPicPr>
        <p:blipFill>
          <a:blip r:embed="rId4">
            <a:alphaModFix/>
          </a:blip>
          <a:stretch>
            <a:fillRect/>
          </a:stretch>
        </p:blipFill>
        <p:spPr>
          <a:xfrm>
            <a:off x="0" y="0"/>
            <a:ext cx="12337998" cy="6914700"/>
          </a:xfrm>
          <a:prstGeom prst="rect">
            <a:avLst/>
          </a:prstGeom>
          <a:noFill/>
          <a:ln>
            <a:noFill/>
          </a:ln>
        </p:spPr>
      </p:pic>
      <p:sp>
        <p:nvSpPr>
          <p:cNvPr id="122" name="Google Shape;122;g2b4aa6058a0_0_3"/>
          <p:cNvSpPr/>
          <p:nvPr/>
        </p:nvSpPr>
        <p:spPr>
          <a:xfrm>
            <a:off x="0" y="0"/>
            <a:ext cx="12338100" cy="6914700"/>
          </a:xfrm>
          <a:prstGeom prst="rect">
            <a:avLst/>
          </a:prstGeom>
          <a:solidFill>
            <a:srgbClr val="000000">
              <a:alpha val="3100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 name="Google Shape;123;g2b4aa6058a0_0_3"/>
          <p:cNvSpPr txBox="1"/>
          <p:nvPr/>
        </p:nvSpPr>
        <p:spPr>
          <a:xfrm>
            <a:off x="0" y="-135087"/>
            <a:ext cx="12338100" cy="9724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5400" dirty="0">
                <a:solidFill>
                  <a:schemeClr val="lt1"/>
                </a:solidFill>
              </a:rPr>
              <a:t>Surveillance and Detection</a:t>
            </a:r>
            <a:endParaRPr sz="5400" dirty="0">
              <a:solidFill>
                <a:schemeClr val="lt1"/>
              </a:solidFill>
            </a:endParaRPr>
          </a:p>
        </p:txBody>
      </p:sp>
      <p:sp>
        <p:nvSpPr>
          <p:cNvPr id="3" name="Google Shape;123;g2b4aa6058a0_0_3">
            <a:extLst>
              <a:ext uri="{FF2B5EF4-FFF2-40B4-BE49-F238E27FC236}">
                <a16:creationId xmlns:a16="http://schemas.microsoft.com/office/drawing/2014/main" id="{46ACF06D-31A7-208C-9F23-7C738D81FDB6}"/>
              </a:ext>
            </a:extLst>
          </p:cNvPr>
          <p:cNvSpPr txBox="1"/>
          <p:nvPr/>
        </p:nvSpPr>
        <p:spPr>
          <a:xfrm>
            <a:off x="0" y="543474"/>
            <a:ext cx="12338100" cy="58553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Enhanced Surveillance and Monitoring</a:t>
            </a:r>
          </a:p>
        </p:txBody>
      </p:sp>
      <p:sp>
        <p:nvSpPr>
          <p:cNvPr id="8" name="Google Shape;123;g2b4aa6058a0_0_3">
            <a:extLst>
              <a:ext uri="{FF2B5EF4-FFF2-40B4-BE49-F238E27FC236}">
                <a16:creationId xmlns:a16="http://schemas.microsoft.com/office/drawing/2014/main" id="{A24BF85E-59DC-8E05-38E6-70BD92CA8DB2}"/>
              </a:ext>
            </a:extLst>
          </p:cNvPr>
          <p:cNvSpPr txBox="1"/>
          <p:nvPr/>
        </p:nvSpPr>
        <p:spPr>
          <a:xfrm>
            <a:off x="1" y="1090514"/>
            <a:ext cx="12337998" cy="5855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Object Identification and Classification</a:t>
            </a:r>
          </a:p>
        </p:txBody>
      </p:sp>
      <p:pic>
        <p:nvPicPr>
          <p:cNvPr id="4" name="Picture 3">
            <a:extLst>
              <a:ext uri="{FF2B5EF4-FFF2-40B4-BE49-F238E27FC236}">
                <a16:creationId xmlns:a16="http://schemas.microsoft.com/office/drawing/2014/main" id="{D77ABF6B-99B1-796C-AA16-F9B78D94B132}"/>
              </a:ext>
            </a:extLst>
          </p:cNvPr>
          <p:cNvPicPr>
            <a:picLocks noChangeAspect="1"/>
          </p:cNvPicPr>
          <p:nvPr/>
        </p:nvPicPr>
        <p:blipFill>
          <a:blip r:embed="rId5"/>
          <a:stretch>
            <a:fillRect/>
          </a:stretch>
        </p:blipFill>
        <p:spPr>
          <a:xfrm>
            <a:off x="2190205" y="2112842"/>
            <a:ext cx="7811590" cy="442598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g2b4aa6058a0_0_3"/>
          <p:cNvPicPr preferRelativeResize="0"/>
          <p:nvPr/>
        </p:nvPicPr>
        <p:blipFill>
          <a:blip r:embed="rId4">
            <a:alphaModFix/>
          </a:blip>
          <a:stretch>
            <a:fillRect/>
          </a:stretch>
        </p:blipFill>
        <p:spPr>
          <a:xfrm>
            <a:off x="0" y="0"/>
            <a:ext cx="12337998" cy="6914700"/>
          </a:xfrm>
          <a:prstGeom prst="rect">
            <a:avLst/>
          </a:prstGeom>
          <a:noFill/>
          <a:ln>
            <a:noFill/>
          </a:ln>
        </p:spPr>
      </p:pic>
      <p:sp>
        <p:nvSpPr>
          <p:cNvPr id="122" name="Google Shape;122;g2b4aa6058a0_0_3"/>
          <p:cNvSpPr/>
          <p:nvPr/>
        </p:nvSpPr>
        <p:spPr>
          <a:xfrm>
            <a:off x="0" y="0"/>
            <a:ext cx="12338100" cy="6914700"/>
          </a:xfrm>
          <a:prstGeom prst="rect">
            <a:avLst/>
          </a:prstGeom>
          <a:solidFill>
            <a:srgbClr val="000000">
              <a:alpha val="3100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123;g2b4aa6058a0_0_3">
            <a:extLst>
              <a:ext uri="{FF2B5EF4-FFF2-40B4-BE49-F238E27FC236}">
                <a16:creationId xmlns:a16="http://schemas.microsoft.com/office/drawing/2014/main" id="{8E50B6DB-4BFC-5CD9-4C00-D6C404754F7A}"/>
              </a:ext>
            </a:extLst>
          </p:cNvPr>
          <p:cNvSpPr txBox="1"/>
          <p:nvPr/>
        </p:nvSpPr>
        <p:spPr>
          <a:xfrm>
            <a:off x="0" y="-135087"/>
            <a:ext cx="12338100" cy="9724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5400" dirty="0">
                <a:solidFill>
                  <a:schemeClr val="lt1"/>
                </a:solidFill>
              </a:rPr>
              <a:t>Surveillance and Detection</a:t>
            </a:r>
            <a:endParaRPr sz="5400" dirty="0">
              <a:solidFill>
                <a:schemeClr val="lt1"/>
              </a:solidFill>
            </a:endParaRPr>
          </a:p>
        </p:txBody>
      </p:sp>
      <p:sp>
        <p:nvSpPr>
          <p:cNvPr id="4" name="Google Shape;123;g2b4aa6058a0_0_3">
            <a:extLst>
              <a:ext uri="{FF2B5EF4-FFF2-40B4-BE49-F238E27FC236}">
                <a16:creationId xmlns:a16="http://schemas.microsoft.com/office/drawing/2014/main" id="{E08610A8-D26C-EB16-CF3E-5D98D05A1D1F}"/>
              </a:ext>
            </a:extLst>
          </p:cNvPr>
          <p:cNvSpPr txBox="1"/>
          <p:nvPr/>
        </p:nvSpPr>
        <p:spPr>
          <a:xfrm>
            <a:off x="0" y="543474"/>
            <a:ext cx="12338100" cy="58553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Enhanced Surveillance and Monitoring</a:t>
            </a:r>
          </a:p>
        </p:txBody>
      </p:sp>
      <p:sp>
        <p:nvSpPr>
          <p:cNvPr id="5" name="Google Shape;123;g2b4aa6058a0_0_3">
            <a:extLst>
              <a:ext uri="{FF2B5EF4-FFF2-40B4-BE49-F238E27FC236}">
                <a16:creationId xmlns:a16="http://schemas.microsoft.com/office/drawing/2014/main" id="{FE15A587-D4A3-D408-7FAF-DB1D7CE843EB}"/>
              </a:ext>
            </a:extLst>
          </p:cNvPr>
          <p:cNvSpPr txBox="1"/>
          <p:nvPr/>
        </p:nvSpPr>
        <p:spPr>
          <a:xfrm>
            <a:off x="1" y="1090514"/>
            <a:ext cx="12337998" cy="5855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Behaviour Analysis</a:t>
            </a:r>
          </a:p>
        </p:txBody>
      </p:sp>
      <p:pic>
        <p:nvPicPr>
          <p:cNvPr id="6" name="Picture 5">
            <a:extLst>
              <a:ext uri="{FF2B5EF4-FFF2-40B4-BE49-F238E27FC236}">
                <a16:creationId xmlns:a16="http://schemas.microsoft.com/office/drawing/2014/main" id="{CEC81B97-F92B-E681-4CFF-50CF58E96655}"/>
              </a:ext>
            </a:extLst>
          </p:cNvPr>
          <p:cNvPicPr>
            <a:picLocks noChangeAspect="1"/>
          </p:cNvPicPr>
          <p:nvPr/>
        </p:nvPicPr>
        <p:blipFill>
          <a:blip r:embed="rId5"/>
          <a:stretch>
            <a:fillRect/>
          </a:stretch>
        </p:blipFill>
        <p:spPr>
          <a:xfrm>
            <a:off x="2359684" y="2084671"/>
            <a:ext cx="7940256" cy="4506632"/>
          </a:xfrm>
          <a:prstGeom prst="rect">
            <a:avLst/>
          </a:prstGeom>
        </p:spPr>
      </p:pic>
    </p:spTree>
    <p:custDataLst>
      <p:tags r:id="rId1"/>
    </p:custDataLst>
    <p:extLst>
      <p:ext uri="{BB962C8B-B14F-4D97-AF65-F5344CB8AC3E}">
        <p14:creationId xmlns:p14="http://schemas.microsoft.com/office/powerpoint/2010/main" val="517059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g2b4aa6058a0_0_3"/>
          <p:cNvPicPr preferRelativeResize="0"/>
          <p:nvPr/>
        </p:nvPicPr>
        <p:blipFill>
          <a:blip r:embed="rId4">
            <a:alphaModFix/>
          </a:blip>
          <a:stretch>
            <a:fillRect/>
          </a:stretch>
        </p:blipFill>
        <p:spPr>
          <a:xfrm>
            <a:off x="0" y="0"/>
            <a:ext cx="12337998" cy="6914700"/>
          </a:xfrm>
          <a:prstGeom prst="rect">
            <a:avLst/>
          </a:prstGeom>
          <a:noFill/>
          <a:ln>
            <a:noFill/>
          </a:ln>
        </p:spPr>
      </p:pic>
      <p:sp>
        <p:nvSpPr>
          <p:cNvPr id="122" name="Google Shape;122;g2b4aa6058a0_0_3"/>
          <p:cNvSpPr/>
          <p:nvPr/>
        </p:nvSpPr>
        <p:spPr>
          <a:xfrm>
            <a:off x="0" y="0"/>
            <a:ext cx="12338100" cy="6914700"/>
          </a:xfrm>
          <a:prstGeom prst="rect">
            <a:avLst/>
          </a:prstGeom>
          <a:solidFill>
            <a:srgbClr val="000000">
              <a:alpha val="3100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123;g2b4aa6058a0_0_3">
            <a:extLst>
              <a:ext uri="{FF2B5EF4-FFF2-40B4-BE49-F238E27FC236}">
                <a16:creationId xmlns:a16="http://schemas.microsoft.com/office/drawing/2014/main" id="{8E50B6DB-4BFC-5CD9-4C00-D6C404754F7A}"/>
              </a:ext>
            </a:extLst>
          </p:cNvPr>
          <p:cNvSpPr txBox="1"/>
          <p:nvPr/>
        </p:nvSpPr>
        <p:spPr>
          <a:xfrm>
            <a:off x="0" y="-135087"/>
            <a:ext cx="12338100" cy="9724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5400" dirty="0">
                <a:solidFill>
                  <a:schemeClr val="lt1"/>
                </a:solidFill>
              </a:rPr>
              <a:t>Surveillance and Detection</a:t>
            </a:r>
            <a:endParaRPr sz="5400" dirty="0">
              <a:solidFill>
                <a:schemeClr val="lt1"/>
              </a:solidFill>
            </a:endParaRPr>
          </a:p>
        </p:txBody>
      </p:sp>
      <p:sp>
        <p:nvSpPr>
          <p:cNvPr id="4" name="Google Shape;123;g2b4aa6058a0_0_3">
            <a:extLst>
              <a:ext uri="{FF2B5EF4-FFF2-40B4-BE49-F238E27FC236}">
                <a16:creationId xmlns:a16="http://schemas.microsoft.com/office/drawing/2014/main" id="{E08610A8-D26C-EB16-CF3E-5D98D05A1D1F}"/>
              </a:ext>
            </a:extLst>
          </p:cNvPr>
          <p:cNvSpPr txBox="1"/>
          <p:nvPr/>
        </p:nvSpPr>
        <p:spPr>
          <a:xfrm>
            <a:off x="0" y="543474"/>
            <a:ext cx="12338100" cy="58553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Enhanced Surveillance and Monitoring</a:t>
            </a:r>
          </a:p>
        </p:txBody>
      </p:sp>
      <p:sp>
        <p:nvSpPr>
          <p:cNvPr id="5" name="Google Shape;123;g2b4aa6058a0_0_3">
            <a:extLst>
              <a:ext uri="{FF2B5EF4-FFF2-40B4-BE49-F238E27FC236}">
                <a16:creationId xmlns:a16="http://schemas.microsoft.com/office/drawing/2014/main" id="{FE15A587-D4A3-D408-7FAF-DB1D7CE843EB}"/>
              </a:ext>
            </a:extLst>
          </p:cNvPr>
          <p:cNvSpPr txBox="1"/>
          <p:nvPr/>
        </p:nvSpPr>
        <p:spPr>
          <a:xfrm>
            <a:off x="1" y="1090514"/>
            <a:ext cx="12337998" cy="5855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Facial Recognition</a:t>
            </a:r>
          </a:p>
        </p:txBody>
      </p:sp>
      <p:pic>
        <p:nvPicPr>
          <p:cNvPr id="6" name="Picture 5">
            <a:extLst>
              <a:ext uri="{FF2B5EF4-FFF2-40B4-BE49-F238E27FC236}">
                <a16:creationId xmlns:a16="http://schemas.microsoft.com/office/drawing/2014/main" id="{0BA37EA6-C9B8-CE8B-D977-EBF234925961}"/>
              </a:ext>
            </a:extLst>
          </p:cNvPr>
          <p:cNvPicPr>
            <a:picLocks noChangeAspect="1"/>
          </p:cNvPicPr>
          <p:nvPr/>
        </p:nvPicPr>
        <p:blipFill>
          <a:blip r:embed="rId5"/>
          <a:stretch>
            <a:fillRect/>
          </a:stretch>
        </p:blipFill>
        <p:spPr>
          <a:xfrm>
            <a:off x="2044370" y="2221122"/>
            <a:ext cx="7839058" cy="4403965"/>
          </a:xfrm>
          <a:prstGeom prst="rect">
            <a:avLst/>
          </a:prstGeom>
        </p:spPr>
      </p:pic>
    </p:spTree>
    <p:custDataLst>
      <p:tags r:id="rId1"/>
    </p:custDataLst>
    <p:extLst>
      <p:ext uri="{BB962C8B-B14F-4D97-AF65-F5344CB8AC3E}">
        <p14:creationId xmlns:p14="http://schemas.microsoft.com/office/powerpoint/2010/main" val="2294749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g2b4aa6058a0_0_3"/>
          <p:cNvPicPr preferRelativeResize="0"/>
          <p:nvPr/>
        </p:nvPicPr>
        <p:blipFill>
          <a:blip r:embed="rId4">
            <a:alphaModFix/>
          </a:blip>
          <a:stretch>
            <a:fillRect/>
          </a:stretch>
        </p:blipFill>
        <p:spPr>
          <a:xfrm>
            <a:off x="0" y="0"/>
            <a:ext cx="12337998" cy="6914700"/>
          </a:xfrm>
          <a:prstGeom prst="rect">
            <a:avLst/>
          </a:prstGeom>
          <a:noFill/>
          <a:ln>
            <a:noFill/>
          </a:ln>
        </p:spPr>
      </p:pic>
      <p:sp>
        <p:nvSpPr>
          <p:cNvPr id="122" name="Google Shape;122;g2b4aa6058a0_0_3"/>
          <p:cNvSpPr/>
          <p:nvPr/>
        </p:nvSpPr>
        <p:spPr>
          <a:xfrm>
            <a:off x="0" y="0"/>
            <a:ext cx="12338100" cy="6914700"/>
          </a:xfrm>
          <a:prstGeom prst="rect">
            <a:avLst/>
          </a:prstGeom>
          <a:solidFill>
            <a:srgbClr val="000000">
              <a:alpha val="3100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123;g2b4aa6058a0_0_3">
            <a:extLst>
              <a:ext uri="{FF2B5EF4-FFF2-40B4-BE49-F238E27FC236}">
                <a16:creationId xmlns:a16="http://schemas.microsoft.com/office/drawing/2014/main" id="{8E50B6DB-4BFC-5CD9-4C00-D6C404754F7A}"/>
              </a:ext>
            </a:extLst>
          </p:cNvPr>
          <p:cNvSpPr txBox="1"/>
          <p:nvPr/>
        </p:nvSpPr>
        <p:spPr>
          <a:xfrm>
            <a:off x="0" y="-135087"/>
            <a:ext cx="12338100" cy="9724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5400" dirty="0">
                <a:solidFill>
                  <a:schemeClr val="lt1"/>
                </a:solidFill>
              </a:rPr>
              <a:t>Surveillance and Detection</a:t>
            </a:r>
            <a:endParaRPr sz="5400" dirty="0">
              <a:solidFill>
                <a:schemeClr val="lt1"/>
              </a:solidFill>
            </a:endParaRPr>
          </a:p>
        </p:txBody>
      </p:sp>
      <p:sp>
        <p:nvSpPr>
          <p:cNvPr id="4" name="Google Shape;123;g2b4aa6058a0_0_3">
            <a:extLst>
              <a:ext uri="{FF2B5EF4-FFF2-40B4-BE49-F238E27FC236}">
                <a16:creationId xmlns:a16="http://schemas.microsoft.com/office/drawing/2014/main" id="{E08610A8-D26C-EB16-CF3E-5D98D05A1D1F}"/>
              </a:ext>
            </a:extLst>
          </p:cNvPr>
          <p:cNvSpPr txBox="1"/>
          <p:nvPr/>
        </p:nvSpPr>
        <p:spPr>
          <a:xfrm>
            <a:off x="0" y="543474"/>
            <a:ext cx="12338100" cy="58553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Enhanced Surveillance and Monitoring</a:t>
            </a:r>
          </a:p>
        </p:txBody>
      </p:sp>
      <p:sp>
        <p:nvSpPr>
          <p:cNvPr id="5" name="Google Shape;123;g2b4aa6058a0_0_3">
            <a:extLst>
              <a:ext uri="{FF2B5EF4-FFF2-40B4-BE49-F238E27FC236}">
                <a16:creationId xmlns:a16="http://schemas.microsoft.com/office/drawing/2014/main" id="{FE15A587-D4A3-D408-7FAF-DB1D7CE843EB}"/>
              </a:ext>
            </a:extLst>
          </p:cNvPr>
          <p:cNvSpPr txBox="1"/>
          <p:nvPr/>
        </p:nvSpPr>
        <p:spPr>
          <a:xfrm>
            <a:off x="1" y="1090514"/>
            <a:ext cx="12337998" cy="5855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lt1"/>
                </a:solidFill>
              </a:rPr>
              <a:t>Screening</a:t>
            </a:r>
          </a:p>
        </p:txBody>
      </p:sp>
      <p:pic>
        <p:nvPicPr>
          <p:cNvPr id="6" name="Picture 5">
            <a:extLst>
              <a:ext uri="{FF2B5EF4-FFF2-40B4-BE49-F238E27FC236}">
                <a16:creationId xmlns:a16="http://schemas.microsoft.com/office/drawing/2014/main" id="{23EA22C9-7867-B5F1-7BA7-47C0DAB5828B}"/>
              </a:ext>
            </a:extLst>
          </p:cNvPr>
          <p:cNvPicPr>
            <a:picLocks noChangeAspect="1"/>
          </p:cNvPicPr>
          <p:nvPr/>
        </p:nvPicPr>
        <p:blipFill>
          <a:blip r:embed="rId5"/>
          <a:stretch>
            <a:fillRect/>
          </a:stretch>
        </p:blipFill>
        <p:spPr>
          <a:xfrm>
            <a:off x="2114075" y="2056322"/>
            <a:ext cx="7963850" cy="4499754"/>
          </a:xfrm>
          <a:prstGeom prst="rect">
            <a:avLst/>
          </a:prstGeom>
        </p:spPr>
      </p:pic>
    </p:spTree>
    <p:custDataLst>
      <p:tags r:id="rId1"/>
    </p:custDataLst>
    <p:extLst>
      <p:ext uri="{BB962C8B-B14F-4D97-AF65-F5344CB8AC3E}">
        <p14:creationId xmlns:p14="http://schemas.microsoft.com/office/powerpoint/2010/main" val="36057649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4S Master Dark">
  <a:themeElements>
    <a:clrScheme name="G4S Sales">
      <a:dk1>
        <a:srgbClr val="000000"/>
      </a:dk1>
      <a:lt1>
        <a:srgbClr val="FFFFFF"/>
      </a:lt1>
      <a:dk2>
        <a:srgbClr val="E4002B"/>
      </a:dk2>
      <a:lt2>
        <a:srgbClr val="C1C6C8"/>
      </a:lt2>
      <a:accent1>
        <a:srgbClr val="10253F"/>
      </a:accent1>
      <a:accent2>
        <a:srgbClr val="97999B"/>
      </a:accent2>
      <a:accent3>
        <a:srgbClr val="CCB9AB"/>
      </a:accent3>
      <a:accent4>
        <a:srgbClr val="FFA7B8"/>
      </a:accent4>
      <a:accent5>
        <a:srgbClr val="3F3F3F"/>
      </a:accent5>
      <a:accent6>
        <a:srgbClr val="FFFFFF"/>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TotalTime>
  <Words>883</Words>
  <Application>Microsoft Office PowerPoint</Application>
  <PresentationFormat>Widescreen</PresentationFormat>
  <Paragraphs>140</Paragraphs>
  <Slides>16</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Arial</vt:lpstr>
      <vt:lpstr>Arial Black</vt:lpstr>
      <vt:lpstr>Noto Sans Symbols</vt:lpstr>
      <vt:lpstr>G4S Master Dark</vt:lpstr>
      <vt:lpstr>Artificial Intelligence and 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noah price</dc:creator>
  <cp:lastModifiedBy>Anubhav Shrivastava</cp:lastModifiedBy>
  <cp:revision>15</cp:revision>
  <dcterms:modified xsi:type="dcterms:W3CDTF">2024-02-12T10:47:23Z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EC7CE533-DAB0-450C-8EB3-8A98873E5EDA</vt:lpwstr>
  </property>
  <property fmtid="{D5CDD505-2E9C-101B-9397-08002B2CF9AE}" pid="3" name="ArticulatePath">
    <vt:lpwstr>Asset Protection Final (1) (1)</vt:lpwstr>
  </property>
</Properties>
</file>